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2" r:id="rId2"/>
    <p:sldId id="256" r:id="rId3"/>
    <p:sldId id="257" r:id="rId4"/>
    <p:sldId id="258" r:id="rId5"/>
    <p:sldId id="259" r:id="rId6"/>
    <p:sldId id="260" r:id="rId7"/>
    <p:sldId id="263" r:id="rId8"/>
    <p:sldId id="264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6" autoAdjust="0"/>
    <p:restoredTop sz="94660"/>
  </p:normalViewPr>
  <p:slideViewPr>
    <p:cSldViewPr snapToGrid="0">
      <p:cViewPr>
        <p:scale>
          <a:sx n="125" d="100"/>
          <a:sy n="125" d="100"/>
        </p:scale>
        <p:origin x="3570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1411E-A077-47DC-84E2-AEBDF59EB397}" type="datetimeFigureOut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67E75-57C1-458E-8FA3-3B1A1200DB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3371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67E75-57C1-458E-8FA3-3B1A1200DBB4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1468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0765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3654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04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742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1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8243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16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098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3560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7712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6089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563DE-2C2A-4AEE-988B-A162F37C4EED}" type="datetimeFigureOut">
              <a:rPr kumimoji="1" lang="ja-JP" altLang="en-US" smtClean="0"/>
              <a:t>2017/2/12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506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04_</a:t>
            </a:r>
            <a:r>
              <a:rPr kumimoji="1" lang="ja-JP" altLang="en-US" dirty="0" smtClean="0"/>
              <a:t>株の動きは予想できる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難しい理論や計算は不要！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41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06_</a:t>
            </a:r>
            <a:r>
              <a:rPr lang="ja-JP" altLang="en-US" dirty="0"/>
              <a:t>株価</a:t>
            </a:r>
            <a:r>
              <a:rPr kumimoji="1" lang="ja-JP" altLang="en-US" dirty="0" smtClean="0"/>
              <a:t>の流れを読む　実践編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移動平均線の使い方を究めよ！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8493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595" y="11799"/>
            <a:ext cx="3410030" cy="49085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33628" cy="492035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148671" y="2133813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148671" y="2956138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942296" y="438363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942296" y="2572614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735921" y="1258164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33791" y="1502639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540141" y="3052039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543316" y="4128364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124216" y="1156091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714641" y="320415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508266" y="685540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514616" y="1873262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305813" y="1755980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309311" y="800313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895333" y="323590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691824" y="1761936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690768" y="326765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253549" y="3273224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253549" y="4467024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850324" y="2438199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847149" y="3520027"/>
            <a:ext cx="152122" cy="1100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640753" y="2914597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9059" y="11799"/>
            <a:ext cx="3410030" cy="49085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464" y="0"/>
            <a:ext cx="3433628" cy="492035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1" name="正方形/長方形 30"/>
          <p:cNvSpPr/>
          <p:nvPr/>
        </p:nvSpPr>
        <p:spPr>
          <a:xfrm>
            <a:off x="13443135" y="2133813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3443135" y="2956138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3236760" y="438363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3236760" y="2572614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3030385" y="1258164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2828255" y="1502639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2834605" y="3052039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2837780" y="4128364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418680" y="1156091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2009105" y="320415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1802730" y="685540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1809080" y="1873262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1600277" y="1755980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1603775" y="800313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1189797" y="323590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0986288" y="1761936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985232" y="326765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548013" y="3273224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9548013" y="4467024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9144788" y="2438199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9141613" y="3520027"/>
            <a:ext cx="152122" cy="11004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8935217" y="2914597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9573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636" y="0"/>
            <a:ext cx="3433628" cy="49203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45428" cy="492035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557604" y="1566139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557604" y="3255041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343292" y="3855116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142193" y="742934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327804" y="2528222"/>
            <a:ext cx="152122" cy="14647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123016" y="3566447"/>
            <a:ext cx="152122" cy="14647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520347" y="1817478"/>
            <a:ext cx="152122" cy="3732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/>
        </p:nvCxnSpPr>
        <p:spPr>
          <a:xfrm flipH="1">
            <a:off x="1433513" y="1866901"/>
            <a:ext cx="596399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824" y="0"/>
            <a:ext cx="3433628" cy="49203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188" y="0"/>
            <a:ext cx="3445428" cy="492035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正方形/長方形 17"/>
          <p:cNvSpPr/>
          <p:nvPr/>
        </p:nvSpPr>
        <p:spPr>
          <a:xfrm>
            <a:off x="12772792" y="1566139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2772792" y="3255041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2558480" y="3855116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2357381" y="742934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1542992" y="2528222"/>
            <a:ext cx="152122" cy="1464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1338204" y="3566447"/>
            <a:ext cx="152122" cy="1464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0735535" y="1817478"/>
            <a:ext cx="152122" cy="37327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/>
          <p:cNvCxnSpPr/>
          <p:nvPr/>
        </p:nvCxnSpPr>
        <p:spPr>
          <a:xfrm flipH="1">
            <a:off x="8648701" y="1866901"/>
            <a:ext cx="596399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551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61" y="0"/>
            <a:ext cx="3445428" cy="49203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3009"/>
            <a:ext cx="619469" cy="249557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723916" y="2382059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519129" y="3951191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101616" y="3117753"/>
            <a:ext cx="152122" cy="4731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910348" y="2989165"/>
            <a:ext cx="152122" cy="3636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905585" y="4532216"/>
            <a:ext cx="152122" cy="1397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696482" y="3213003"/>
            <a:ext cx="152122" cy="3779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380" y="0"/>
            <a:ext cx="3445428" cy="49203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19" y="2363009"/>
            <a:ext cx="619469" cy="24955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正方形/長方形 13"/>
          <p:cNvSpPr/>
          <p:nvPr/>
        </p:nvSpPr>
        <p:spPr>
          <a:xfrm>
            <a:off x="7216535" y="2382059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011748" y="3951191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594235" y="3117753"/>
            <a:ext cx="152122" cy="47317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402967" y="2989165"/>
            <a:ext cx="152122" cy="36363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398204" y="4532216"/>
            <a:ext cx="152122" cy="13979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189101" y="3213003"/>
            <a:ext cx="152122" cy="37792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9224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8" y="0"/>
            <a:ext cx="3474926" cy="22949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35" y="2389381"/>
            <a:ext cx="2684366" cy="245427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99" y="0"/>
            <a:ext cx="448378" cy="4843658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471503" y="3279679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256855" y="2674842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056251" y="2674841"/>
            <a:ext cx="152122" cy="3445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857505" y="3043518"/>
            <a:ext cx="152122" cy="3445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513" y="0"/>
            <a:ext cx="3474926" cy="22949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960" y="2389381"/>
            <a:ext cx="2684366" cy="245427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524" y="0"/>
            <a:ext cx="448378" cy="48436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正方形/長方形 13"/>
          <p:cNvSpPr/>
          <p:nvPr/>
        </p:nvSpPr>
        <p:spPr>
          <a:xfrm>
            <a:off x="6672028" y="3279679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457380" y="2674842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256776" y="2674841"/>
            <a:ext cx="152122" cy="34458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058030" y="3043518"/>
            <a:ext cx="152122" cy="34458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6110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312" y="0"/>
            <a:ext cx="3451327" cy="486135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45428" cy="487315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022626" y="2333626"/>
            <a:ext cx="1133475" cy="2527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665954" y="2783360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251618" y="754535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251618" y="1821335"/>
            <a:ext cx="152122" cy="3741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046831" y="1002185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056123" y="3383435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232810" y="1125816"/>
            <a:ext cx="152122" cy="3457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023260" y="287614"/>
            <a:ext cx="152122" cy="3457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037549" y="3383435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823561" y="159220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623211" y="2243490"/>
            <a:ext cx="152122" cy="3457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418789" y="1333852"/>
            <a:ext cx="152122" cy="4874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418789" y="2411625"/>
            <a:ext cx="152122" cy="1220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204436" y="287614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209199" y="1854947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164" y="0"/>
            <a:ext cx="3451327" cy="48613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52" y="0"/>
            <a:ext cx="3445428" cy="4873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6" name="正方形/長方形 25"/>
          <p:cNvSpPr/>
          <p:nvPr/>
        </p:nvSpPr>
        <p:spPr>
          <a:xfrm>
            <a:off x="8223478" y="2333626"/>
            <a:ext cx="1133475" cy="2527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3866806" y="2783360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3452470" y="754535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3452470" y="1821335"/>
            <a:ext cx="152122" cy="37417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3247683" y="1002185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3256975" y="3383435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2433662" y="1125816"/>
            <a:ext cx="152122" cy="34579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2224112" y="287614"/>
            <a:ext cx="152122" cy="34579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2238401" y="3383435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2024413" y="159220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1824063" y="2243490"/>
            <a:ext cx="152122" cy="34579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1619641" y="1333852"/>
            <a:ext cx="152122" cy="48748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1619641" y="2411625"/>
            <a:ext cx="152122" cy="12202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1405288" y="287614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1410051" y="1854947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239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700" y="0"/>
            <a:ext cx="3457227" cy="486135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45428" cy="487315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735554" y="1735610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735554" y="2945286"/>
            <a:ext cx="152122" cy="3551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316455" y="1586520"/>
            <a:ext cx="152122" cy="3551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706856" y="457808"/>
            <a:ext cx="152122" cy="2470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706856" y="1916397"/>
            <a:ext cx="152122" cy="2470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706856" y="4083335"/>
            <a:ext cx="152122" cy="2470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524700" y="39972"/>
            <a:ext cx="152122" cy="3553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516525" y="2902234"/>
            <a:ext cx="152122" cy="3553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092662" y="3530885"/>
            <a:ext cx="152122" cy="2791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478299" y="3484695"/>
            <a:ext cx="152122" cy="3715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966" y="0"/>
            <a:ext cx="3457227" cy="48613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266" y="0"/>
            <a:ext cx="3445428" cy="4873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正方形/長方形 17"/>
          <p:cNvSpPr/>
          <p:nvPr/>
        </p:nvSpPr>
        <p:spPr>
          <a:xfrm>
            <a:off x="11836820" y="1735610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1836820" y="2945286"/>
            <a:ext cx="152122" cy="35512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417721" y="1586520"/>
            <a:ext cx="152122" cy="35512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808122" y="457808"/>
            <a:ext cx="152122" cy="24704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808122" y="1916397"/>
            <a:ext cx="152122" cy="24704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08122" y="4083335"/>
            <a:ext cx="152122" cy="24704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0625966" y="39972"/>
            <a:ext cx="152122" cy="3553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0617791" y="2902234"/>
            <a:ext cx="152122" cy="3553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193928" y="3530885"/>
            <a:ext cx="152122" cy="27911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579565" y="3484695"/>
            <a:ext cx="152122" cy="37150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304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306" y="0"/>
            <a:ext cx="3445428" cy="487315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428" y="0"/>
            <a:ext cx="3445428" cy="487315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r="1720"/>
          <a:stretch/>
        </p:blipFill>
        <p:spPr>
          <a:xfrm>
            <a:off x="71444" y="0"/>
            <a:ext cx="3386138" cy="4873156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9602999" y="498607"/>
            <a:ext cx="152122" cy="3715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393450" y="4308607"/>
            <a:ext cx="152122" cy="1395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779087" y="2425258"/>
            <a:ext cx="152122" cy="337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572433" y="3125346"/>
            <a:ext cx="152122" cy="3560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162858" y="2163322"/>
            <a:ext cx="152122" cy="1369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958070" y="2888687"/>
            <a:ext cx="152122" cy="1245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962763" y="4439595"/>
            <a:ext cx="152122" cy="1245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543663" y="1639244"/>
            <a:ext cx="152122" cy="1245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138851" y="1453506"/>
            <a:ext cx="152122" cy="1245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953108" y="1648770"/>
            <a:ext cx="152122" cy="1245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6935306" y="4677720"/>
            <a:ext cx="152122" cy="1245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729208" y="3366399"/>
            <a:ext cx="152122" cy="36263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335232" y="3604523"/>
            <a:ext cx="152122" cy="1245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306" y="5004131"/>
            <a:ext cx="3445428" cy="48731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428" y="5004131"/>
            <a:ext cx="3445428" cy="48731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4"/>
          <a:srcRect r="1720"/>
          <a:stretch/>
        </p:blipFill>
        <p:spPr>
          <a:xfrm>
            <a:off x="71444" y="5004131"/>
            <a:ext cx="3386138" cy="4873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5" name="正方形/長方形 24"/>
          <p:cNvSpPr/>
          <p:nvPr/>
        </p:nvSpPr>
        <p:spPr>
          <a:xfrm>
            <a:off x="9602999" y="5502738"/>
            <a:ext cx="152122" cy="37150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9393450" y="9312738"/>
            <a:ext cx="152122" cy="13956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779087" y="7429389"/>
            <a:ext cx="152122" cy="33773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572433" y="8129477"/>
            <a:ext cx="152122" cy="35604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162858" y="7167453"/>
            <a:ext cx="152122" cy="13696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958070" y="7892818"/>
            <a:ext cx="152122" cy="1245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962763" y="9443726"/>
            <a:ext cx="152122" cy="1245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543663" y="6643375"/>
            <a:ext cx="152122" cy="1245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138851" y="6457637"/>
            <a:ext cx="152122" cy="1245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953108" y="6652901"/>
            <a:ext cx="152122" cy="1245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6935306" y="9681851"/>
            <a:ext cx="152122" cy="1245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729208" y="8370530"/>
            <a:ext cx="152122" cy="36263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335232" y="8608654"/>
            <a:ext cx="152122" cy="1245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8440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307" y="0"/>
            <a:ext cx="3451327" cy="486135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45428" cy="48731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678" y="11799"/>
            <a:ext cx="1421829" cy="486135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7669423" y="3265770"/>
            <a:ext cx="152122" cy="1395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455113" y="765458"/>
            <a:ext cx="152122" cy="2584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7869450" y="1260758"/>
            <a:ext cx="152122" cy="1156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69450" y="4113496"/>
            <a:ext cx="152122" cy="1156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255087" y="1132173"/>
            <a:ext cx="152122" cy="1156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045537" y="903570"/>
            <a:ext cx="152122" cy="1156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045537" y="2075145"/>
            <a:ext cx="152122" cy="1156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052099" y="3518183"/>
            <a:ext cx="152122" cy="1156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843039" y="1262908"/>
            <a:ext cx="152122" cy="1398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440036" y="2196430"/>
            <a:ext cx="152122" cy="1398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440036" y="4236477"/>
            <a:ext cx="152122" cy="1156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238329" y="1245450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033415" y="892009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033415" y="3395780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613641" y="1008466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412930" y="4350778"/>
            <a:ext cx="152122" cy="3545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013307" y="894044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018070" y="2209147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013307" y="4472351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565633" y="1614850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779927" y="1353497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360657" y="995360"/>
            <a:ext cx="152122" cy="2405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158069" y="1718202"/>
            <a:ext cx="152122" cy="2405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158069" y="3503980"/>
            <a:ext cx="152122" cy="2405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965" y="11799"/>
            <a:ext cx="3451327" cy="48613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658" y="11799"/>
            <a:ext cx="3445428" cy="48731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7336" y="23598"/>
            <a:ext cx="1421829" cy="48613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5" name="正方形/長方形 34"/>
          <p:cNvSpPr/>
          <p:nvPr/>
        </p:nvSpPr>
        <p:spPr>
          <a:xfrm>
            <a:off x="16346081" y="3277569"/>
            <a:ext cx="152122" cy="13956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6131771" y="777257"/>
            <a:ext cx="152122" cy="25848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6546108" y="1272557"/>
            <a:ext cx="152122" cy="1156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6546108" y="4125295"/>
            <a:ext cx="152122" cy="1156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5931745" y="1143972"/>
            <a:ext cx="152122" cy="1156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5722195" y="915369"/>
            <a:ext cx="152122" cy="1156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5722195" y="2086944"/>
            <a:ext cx="152122" cy="1156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5728757" y="3529982"/>
            <a:ext cx="152122" cy="1156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5519697" y="1274707"/>
            <a:ext cx="152122" cy="13988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5116694" y="2208229"/>
            <a:ext cx="152122" cy="13988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5116694" y="4248276"/>
            <a:ext cx="152122" cy="1156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4914987" y="1257249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4710073" y="903808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4710073" y="3407579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4290299" y="1020265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4089588" y="4362577"/>
            <a:ext cx="152122" cy="35457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3689965" y="905843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3694728" y="2220946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3689965" y="4484150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3242291" y="1626649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3456585" y="1365296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3037315" y="1007159"/>
            <a:ext cx="152122" cy="24056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2834727" y="1730001"/>
            <a:ext cx="152122" cy="24056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2834727" y="3515779"/>
            <a:ext cx="152122" cy="24056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6156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07_</a:t>
            </a:r>
            <a:r>
              <a:rPr kumimoji="1" lang="ja-JP" altLang="en-US" dirty="0" smtClean="0"/>
              <a:t>建玉の操作①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「底」と「天井」で逆張り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766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7" y="141638"/>
            <a:ext cx="3124085" cy="179698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37" y="141638"/>
            <a:ext cx="3124085" cy="179698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244188" y="927101"/>
            <a:ext cx="228584" cy="11588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791879" y="741363"/>
            <a:ext cx="251442" cy="11588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726191" y="1408114"/>
            <a:ext cx="207804" cy="11588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020600" y="1179515"/>
            <a:ext cx="228584" cy="11588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4330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92" y="11800"/>
            <a:ext cx="3315634" cy="48377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80826" cy="484955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3165" y="2463668"/>
            <a:ext cx="170561" cy="2385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376484" y="1201338"/>
            <a:ext cx="230065" cy="8136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309934" y="1753788"/>
            <a:ext cx="230065" cy="8136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306773" y="741360"/>
            <a:ext cx="271202" cy="11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395534" y="527246"/>
            <a:ext cx="271202" cy="11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65559" y="495496"/>
            <a:ext cx="271202" cy="11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201984" y="1064808"/>
            <a:ext cx="271202" cy="11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246434" y="1221580"/>
            <a:ext cx="271202" cy="11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28141" y="1405730"/>
            <a:ext cx="271202" cy="11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222858" y="47542"/>
            <a:ext cx="152122" cy="3525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226033" y="1838521"/>
            <a:ext cx="152122" cy="3525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22858" y="3508934"/>
            <a:ext cx="152122" cy="3525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433446" y="1233707"/>
            <a:ext cx="152122" cy="13373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019687" y="640903"/>
            <a:ext cx="152122" cy="1215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015531" y="4205678"/>
            <a:ext cx="152122" cy="2582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015531" y="2906777"/>
            <a:ext cx="152122" cy="2347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812798" y="1111583"/>
            <a:ext cx="152122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812798" y="3608159"/>
            <a:ext cx="152122" cy="2615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998149" y="1463675"/>
            <a:ext cx="152122" cy="2615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781033" y="996831"/>
            <a:ext cx="152122" cy="2378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786818" y="1887556"/>
            <a:ext cx="152122" cy="2378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786872" y="1345182"/>
            <a:ext cx="152122" cy="2161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573512" y="3124931"/>
            <a:ext cx="152122" cy="252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842" y="11800"/>
            <a:ext cx="3315634" cy="48377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850" y="0"/>
            <a:ext cx="3480826" cy="48495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3" name="正方形/長方形 32"/>
          <p:cNvSpPr/>
          <p:nvPr/>
        </p:nvSpPr>
        <p:spPr>
          <a:xfrm>
            <a:off x="6917015" y="2463668"/>
            <a:ext cx="170561" cy="2385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260334" y="1201338"/>
            <a:ext cx="230065" cy="8136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9193784" y="1753788"/>
            <a:ext cx="230065" cy="8136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8190623" y="741360"/>
            <a:ext cx="271202" cy="11589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279384" y="527246"/>
            <a:ext cx="271202" cy="11589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749409" y="495496"/>
            <a:ext cx="271202" cy="11589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085834" y="1064808"/>
            <a:ext cx="271202" cy="11589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9130284" y="1221580"/>
            <a:ext cx="271202" cy="11589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311991" y="1405730"/>
            <a:ext cx="271202" cy="11589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2106708" y="47542"/>
            <a:ext cx="152122" cy="35250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2109883" y="1838521"/>
            <a:ext cx="152122" cy="35250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2106708" y="3508934"/>
            <a:ext cx="152122" cy="35250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2317296" y="1233707"/>
            <a:ext cx="152122" cy="13373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1903537" y="640903"/>
            <a:ext cx="152122" cy="12157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1899381" y="4205678"/>
            <a:ext cx="152122" cy="2582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1899381" y="2906777"/>
            <a:ext cx="152122" cy="23477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1696648" y="1111583"/>
            <a:ext cx="152122" cy="36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1696648" y="3608159"/>
            <a:ext cx="152122" cy="26159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0881999" y="1463675"/>
            <a:ext cx="152122" cy="26159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0664883" y="996831"/>
            <a:ext cx="152122" cy="23781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0670668" y="1887556"/>
            <a:ext cx="152122" cy="23781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0670722" y="1345182"/>
            <a:ext cx="152122" cy="21619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0457362" y="3124931"/>
            <a:ext cx="152122" cy="252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3573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991" y="0"/>
            <a:ext cx="3002950" cy="48495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57227" cy="484955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729671" y="2657750"/>
            <a:ext cx="152122" cy="11878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65880" y="1197482"/>
            <a:ext cx="76470" cy="8683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99230" y="1849945"/>
            <a:ext cx="76470" cy="8683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56467" y="1066514"/>
            <a:ext cx="76470" cy="8683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504116" y="740283"/>
            <a:ext cx="76470" cy="8683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142291" y="1964245"/>
            <a:ext cx="76470" cy="8683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447091" y="1780889"/>
            <a:ext cx="76470" cy="8683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304" y="0"/>
            <a:ext cx="3002950" cy="48495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313" y="0"/>
            <a:ext cx="3457227" cy="48495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正方形/長方形 14"/>
          <p:cNvSpPr/>
          <p:nvPr/>
        </p:nvSpPr>
        <p:spPr>
          <a:xfrm>
            <a:off x="11420984" y="2657750"/>
            <a:ext cx="152122" cy="11878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057193" y="1197482"/>
            <a:ext cx="76470" cy="8683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190543" y="1849945"/>
            <a:ext cx="76470" cy="8683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947780" y="1066514"/>
            <a:ext cx="76470" cy="8683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195429" y="740283"/>
            <a:ext cx="76470" cy="8683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8833604" y="1964245"/>
            <a:ext cx="76470" cy="8683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9138404" y="1780889"/>
            <a:ext cx="76470" cy="8683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148771" y="3304546"/>
            <a:ext cx="152122" cy="11878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1840084" y="3299783"/>
            <a:ext cx="152122" cy="11878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315334" y="392620"/>
            <a:ext cx="152122" cy="11878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006647" y="392620"/>
            <a:ext cx="152122" cy="11878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910522" y="749035"/>
            <a:ext cx="152122" cy="11878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601835" y="749035"/>
            <a:ext cx="152122" cy="11878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3786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40" y="2950"/>
            <a:ext cx="3463127" cy="48436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712" y="0"/>
            <a:ext cx="3469027" cy="48495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6" y="18952"/>
            <a:ext cx="2884956" cy="4849558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8090316" y="2448493"/>
            <a:ext cx="152122" cy="37051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887379" y="3567410"/>
            <a:ext cx="152122" cy="2370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7475979" y="341742"/>
            <a:ext cx="152122" cy="2370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067917" y="2553120"/>
            <a:ext cx="152122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661254" y="4504569"/>
            <a:ext cx="152122" cy="2376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425472" y="3942882"/>
            <a:ext cx="152122" cy="21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415996" y="4597493"/>
            <a:ext cx="152122" cy="21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400562" y="3385400"/>
            <a:ext cx="152122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196363" y="3385400"/>
            <a:ext cx="152122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196363" y="4689577"/>
            <a:ext cx="152122" cy="13412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988689" y="2419000"/>
            <a:ext cx="152122" cy="13412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735306" y="2317877"/>
            <a:ext cx="152122" cy="22404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514515" y="1285822"/>
            <a:ext cx="233104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363442" y="1784084"/>
            <a:ext cx="233104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634059" y="1837634"/>
            <a:ext cx="180000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499050" y="865267"/>
            <a:ext cx="180000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923469" y="394068"/>
            <a:ext cx="152122" cy="25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512201" y="1001299"/>
            <a:ext cx="152122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512201" y="2660458"/>
            <a:ext cx="152122" cy="1188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312740" y="519405"/>
            <a:ext cx="152122" cy="34586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312740" y="1568408"/>
            <a:ext cx="152122" cy="25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353966" y="1686460"/>
            <a:ext cx="180000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87830" y="4391863"/>
            <a:ext cx="152122" cy="25120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85188" y="2340834"/>
            <a:ext cx="152122" cy="25120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85188" y="803087"/>
            <a:ext cx="152122" cy="25120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6213" y="1670375"/>
            <a:ext cx="152122" cy="11084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6213" y="2549614"/>
            <a:ext cx="152122" cy="21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556729" y="1383446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628193" y="1383446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545850" y="962891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612450" y="962891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686500" y="1935258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753100" y="1935258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411234" y="1881684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477834" y="1881684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584" y="4935715"/>
            <a:ext cx="3463127" cy="48436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956" y="4932765"/>
            <a:ext cx="3469027" cy="48495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51717"/>
            <a:ext cx="2884956" cy="48495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6" name="正方形/長方形 45"/>
          <p:cNvSpPr/>
          <p:nvPr/>
        </p:nvSpPr>
        <p:spPr>
          <a:xfrm>
            <a:off x="8042560" y="7381258"/>
            <a:ext cx="152122" cy="37051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839623" y="8500175"/>
            <a:ext cx="152122" cy="23706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7428223" y="5274507"/>
            <a:ext cx="152122" cy="23706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020161" y="7485885"/>
            <a:ext cx="152122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613498" y="9437334"/>
            <a:ext cx="152122" cy="2376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377716" y="8875647"/>
            <a:ext cx="152122" cy="21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368240" y="9530258"/>
            <a:ext cx="152122" cy="21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352806" y="8318165"/>
            <a:ext cx="152122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4148607" y="8318165"/>
            <a:ext cx="152122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4148607" y="9622342"/>
            <a:ext cx="152122" cy="13412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940933" y="7351765"/>
            <a:ext cx="152122" cy="13412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2687550" y="7250642"/>
            <a:ext cx="152122" cy="22404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3466759" y="6218587"/>
            <a:ext cx="233104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315686" y="6716849"/>
            <a:ext cx="233104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4586303" y="6770399"/>
            <a:ext cx="180000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451294" y="5798032"/>
            <a:ext cx="180000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75713" y="5326833"/>
            <a:ext cx="152122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464445" y="5934064"/>
            <a:ext cx="152122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464445" y="7593223"/>
            <a:ext cx="152122" cy="1188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264984" y="5452170"/>
            <a:ext cx="152122" cy="34586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264984" y="6501173"/>
            <a:ext cx="152122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306210" y="6619225"/>
            <a:ext cx="180000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240074" y="9324628"/>
            <a:ext cx="152122" cy="25120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237432" y="7273599"/>
            <a:ext cx="152122" cy="25120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237432" y="5735852"/>
            <a:ext cx="152122" cy="25120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28457" y="6603140"/>
            <a:ext cx="152122" cy="11084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28457" y="7482379"/>
            <a:ext cx="152122" cy="21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3508973" y="6316211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3580437" y="6316211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4498094" y="5895656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4564694" y="5895656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4638744" y="6868023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4705344" y="6868023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5363478" y="6814449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430078" y="6814449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079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024" y="11800"/>
            <a:ext cx="991150" cy="48377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596" y="0"/>
            <a:ext cx="3445428" cy="48495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082596" cy="4849558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333218" y="3372522"/>
            <a:ext cx="152122" cy="21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326868" y="4673599"/>
            <a:ext cx="152122" cy="14103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527398" y="706759"/>
            <a:ext cx="233104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708225" y="1764084"/>
            <a:ext cx="233104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989779" y="1745132"/>
            <a:ext cx="233104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612276" y="1357421"/>
            <a:ext cx="233104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708225" y="1666460"/>
            <a:ext cx="162000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977866" y="1838018"/>
            <a:ext cx="162000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676930" y="853340"/>
            <a:ext cx="162000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679311" y="950964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745911" y="950964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575130" y="804528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641730" y="804528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55663" y="1861708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822263" y="1861708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015480" y="1935642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082080" y="1935642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032200" y="1840399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098800" y="1840399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654405" y="1455045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721005" y="1455045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127630" y="3483697"/>
            <a:ext cx="152122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127630" y="4562474"/>
            <a:ext cx="152122" cy="11747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920691" y="2413411"/>
            <a:ext cx="152122" cy="11747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917553" y="3369397"/>
            <a:ext cx="152122" cy="11747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917553" y="3604959"/>
            <a:ext cx="152122" cy="11747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303820" y="3369397"/>
            <a:ext cx="152122" cy="21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762130" y="1666460"/>
            <a:ext cx="805807" cy="34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308601" y="633383"/>
            <a:ext cx="805807" cy="34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484359" y="1595450"/>
            <a:ext cx="805807" cy="437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538807" y="3243397"/>
            <a:ext cx="138124" cy="6003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3333218" y="2525384"/>
            <a:ext cx="138124" cy="1352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870897" y="379084"/>
            <a:ext cx="138124" cy="1352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50244" y="137784"/>
            <a:ext cx="138124" cy="1352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871106" y="3843697"/>
            <a:ext cx="152122" cy="12187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669660" y="4440596"/>
            <a:ext cx="152122" cy="37403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250940" y="1691018"/>
            <a:ext cx="152122" cy="12187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50940" y="1933040"/>
            <a:ext cx="152122" cy="12187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980" y="23600"/>
            <a:ext cx="991150" cy="48377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552" y="11800"/>
            <a:ext cx="3445428" cy="48495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956" y="11800"/>
            <a:ext cx="2082596" cy="48495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0" name="正方形/長方形 49"/>
          <p:cNvSpPr/>
          <p:nvPr/>
        </p:nvSpPr>
        <p:spPr>
          <a:xfrm>
            <a:off x="9983174" y="3384322"/>
            <a:ext cx="152122" cy="21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9976824" y="4685399"/>
            <a:ext cx="152122" cy="14103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1177354" y="718559"/>
            <a:ext cx="233104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1358181" y="1775884"/>
            <a:ext cx="233104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9639735" y="1756932"/>
            <a:ext cx="233104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9262232" y="1369221"/>
            <a:ext cx="233104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1358181" y="1678260"/>
            <a:ext cx="162000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0627822" y="1849818"/>
            <a:ext cx="162000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0326886" y="865140"/>
            <a:ext cx="162000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0329267" y="962764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0395867" y="962764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1225086" y="816328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1291686" y="816328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1405619" y="1873508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1472219" y="1873508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0665436" y="1947442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0732036" y="1947442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682156" y="1852199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9748756" y="1852199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304361" y="1466845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9370961" y="1466845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9777586" y="3495497"/>
            <a:ext cx="152122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9777586" y="4574274"/>
            <a:ext cx="152122" cy="11747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570647" y="2425211"/>
            <a:ext cx="152122" cy="11747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9567509" y="3381197"/>
            <a:ext cx="152122" cy="11747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567509" y="3616759"/>
            <a:ext cx="152122" cy="11747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953776" y="3381197"/>
            <a:ext cx="152122" cy="21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412086" y="1678260"/>
            <a:ext cx="805807" cy="34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958557" y="645183"/>
            <a:ext cx="805807" cy="34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1134315" y="1607250"/>
            <a:ext cx="805807" cy="437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0188763" y="3255197"/>
            <a:ext cx="138124" cy="6003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9983174" y="2537184"/>
            <a:ext cx="138124" cy="1352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8520853" y="390884"/>
            <a:ext cx="138124" cy="1352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7500200" y="149584"/>
            <a:ext cx="138124" cy="1352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521062" y="3855497"/>
            <a:ext cx="152122" cy="12187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8319616" y="4452396"/>
            <a:ext cx="152122" cy="37403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7900896" y="1702818"/>
            <a:ext cx="152122" cy="12187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7900896" y="1944840"/>
            <a:ext cx="152122" cy="12187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94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861" y="0"/>
            <a:ext cx="3480826" cy="48377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35" y="0"/>
            <a:ext cx="3480826" cy="48495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" y="0"/>
            <a:ext cx="666667" cy="4837758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416960" y="3819942"/>
            <a:ext cx="152122" cy="24037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214023" y="1466033"/>
            <a:ext cx="152122" cy="24037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976049" y="4213970"/>
            <a:ext cx="152122" cy="34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168234" y="2422054"/>
            <a:ext cx="152122" cy="46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168234" y="4321970"/>
            <a:ext cx="152122" cy="48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758840" y="4082145"/>
            <a:ext cx="152122" cy="48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554143" y="4207465"/>
            <a:ext cx="152122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144749" y="3721465"/>
            <a:ext cx="152122" cy="48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937577" y="2540365"/>
            <a:ext cx="152122" cy="48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528183" y="2539987"/>
            <a:ext cx="152122" cy="46356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11333" y="2778118"/>
            <a:ext cx="152122" cy="46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730698" y="2423418"/>
            <a:ext cx="152122" cy="34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522469" y="3496992"/>
            <a:ext cx="152122" cy="34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88140" y="4087278"/>
            <a:ext cx="152122" cy="24037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9133" y="11800"/>
            <a:ext cx="3480826" cy="48377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307" y="11800"/>
            <a:ext cx="3480826" cy="48495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640" y="11800"/>
            <a:ext cx="666667" cy="48377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5" name="正方形/長方形 24"/>
          <p:cNvSpPr/>
          <p:nvPr/>
        </p:nvSpPr>
        <p:spPr>
          <a:xfrm>
            <a:off x="14174232" y="3831742"/>
            <a:ext cx="152122" cy="24037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3971295" y="1477833"/>
            <a:ext cx="152122" cy="24037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1733321" y="4225770"/>
            <a:ext cx="152122" cy="34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0925506" y="2433854"/>
            <a:ext cx="152122" cy="46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0925506" y="4333770"/>
            <a:ext cx="152122" cy="48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0516112" y="4093945"/>
            <a:ext cx="152122" cy="48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0311415" y="4219265"/>
            <a:ext cx="152122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902021" y="3733265"/>
            <a:ext cx="152122" cy="48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9694849" y="2552165"/>
            <a:ext cx="152122" cy="48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285455" y="2551787"/>
            <a:ext cx="152122" cy="46356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468605" y="2789918"/>
            <a:ext cx="152122" cy="46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487970" y="2435218"/>
            <a:ext cx="152122" cy="34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9279741" y="3508792"/>
            <a:ext cx="152122" cy="34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245412" y="4099078"/>
            <a:ext cx="152122" cy="24037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3935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r="53376"/>
          <a:stretch/>
        </p:blipFill>
        <p:spPr>
          <a:xfrm>
            <a:off x="7018690" y="0"/>
            <a:ext cx="1587148" cy="48377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867" y="0"/>
            <a:ext cx="3539823" cy="494985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l="1722"/>
          <a:stretch/>
        </p:blipFill>
        <p:spPr>
          <a:xfrm>
            <a:off x="0" y="0"/>
            <a:ext cx="3478867" cy="495575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588900" y="1944152"/>
            <a:ext cx="152122" cy="11801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l="85517"/>
          <a:stretch/>
        </p:blipFill>
        <p:spPr>
          <a:xfrm>
            <a:off x="8605838" y="0"/>
            <a:ext cx="493008" cy="4837758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579374" y="4392078"/>
            <a:ext cx="152122" cy="11801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383086" y="2070638"/>
            <a:ext cx="152122" cy="11801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170467" y="89438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760224" y="629703"/>
            <a:ext cx="152122" cy="11801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760224" y="1591728"/>
            <a:ext cx="152122" cy="11801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760224" y="2539464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554855" y="638093"/>
            <a:ext cx="152122" cy="12981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146703" y="620178"/>
            <a:ext cx="152122" cy="12981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146703" y="1461917"/>
            <a:ext cx="152122" cy="24782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153665" y="1998328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740277" y="2289068"/>
            <a:ext cx="152122" cy="12981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45108" y="2950828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524433" y="384067"/>
            <a:ext cx="152122" cy="12981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329170" y="979380"/>
            <a:ext cx="152122" cy="2350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329199" y="1693597"/>
            <a:ext cx="152122" cy="13044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329170" y="2777594"/>
            <a:ext cx="152122" cy="22278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129844" y="1455567"/>
            <a:ext cx="152122" cy="24782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925589" y="1449667"/>
            <a:ext cx="152122" cy="12981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925589" y="2658630"/>
            <a:ext cx="152122" cy="23697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078654" y="3361794"/>
            <a:ext cx="152122" cy="23865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052780" y="2415704"/>
            <a:ext cx="152122" cy="23865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2"/>
          <a:srcRect r="53376"/>
          <a:stretch/>
        </p:blipFill>
        <p:spPr>
          <a:xfrm>
            <a:off x="16297081" y="0"/>
            <a:ext cx="1587148" cy="48377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7258" y="0"/>
            <a:ext cx="3539823" cy="494985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4"/>
          <a:srcRect l="1722"/>
          <a:stretch/>
        </p:blipFill>
        <p:spPr>
          <a:xfrm>
            <a:off x="9278391" y="0"/>
            <a:ext cx="3478867" cy="49557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4" name="正方形/長方形 33"/>
          <p:cNvSpPr/>
          <p:nvPr/>
        </p:nvSpPr>
        <p:spPr>
          <a:xfrm>
            <a:off x="15867291" y="1944152"/>
            <a:ext cx="152122" cy="11801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2"/>
          <a:srcRect l="85517"/>
          <a:stretch/>
        </p:blipFill>
        <p:spPr>
          <a:xfrm>
            <a:off x="17884229" y="0"/>
            <a:ext cx="493008" cy="48377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6" name="正方形/長方形 35"/>
          <p:cNvSpPr/>
          <p:nvPr/>
        </p:nvSpPr>
        <p:spPr>
          <a:xfrm>
            <a:off x="15857765" y="4392078"/>
            <a:ext cx="152122" cy="11801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5661477" y="2070638"/>
            <a:ext cx="152122" cy="11801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5448858" y="89438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5038615" y="629703"/>
            <a:ext cx="152122" cy="11801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5038615" y="1591728"/>
            <a:ext cx="152122" cy="11801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5038615" y="2539464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4833246" y="638093"/>
            <a:ext cx="152122" cy="12981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4425094" y="620178"/>
            <a:ext cx="152122" cy="12981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4425094" y="1461917"/>
            <a:ext cx="152122" cy="24782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432056" y="1998328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4018668" y="2289068"/>
            <a:ext cx="152122" cy="12981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4023499" y="2950828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3802824" y="384067"/>
            <a:ext cx="152122" cy="12981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3607561" y="979380"/>
            <a:ext cx="152122" cy="23505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3607590" y="1693597"/>
            <a:ext cx="152122" cy="13044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3607561" y="2777594"/>
            <a:ext cx="152122" cy="22278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3408235" y="1455567"/>
            <a:ext cx="152122" cy="24782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3203980" y="1449667"/>
            <a:ext cx="152122" cy="12981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3203980" y="2658630"/>
            <a:ext cx="152122" cy="23697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2357045" y="3361794"/>
            <a:ext cx="152122" cy="23865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1331171" y="2415704"/>
            <a:ext cx="152122" cy="23865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237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93004"/>
          <a:stretch/>
        </p:blipFill>
        <p:spPr>
          <a:xfrm>
            <a:off x="128594" y="0"/>
            <a:ext cx="247631" cy="495575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408" y="0"/>
            <a:ext cx="3539823" cy="495575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l="2557"/>
          <a:stretch/>
        </p:blipFill>
        <p:spPr>
          <a:xfrm>
            <a:off x="338138" y="0"/>
            <a:ext cx="3449316" cy="495575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r="7246"/>
          <a:stretch/>
        </p:blipFill>
        <p:spPr>
          <a:xfrm>
            <a:off x="3739408" y="4955752"/>
            <a:ext cx="3283302" cy="495575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47" y="4955752"/>
            <a:ext cx="1882006" cy="4955752"/>
          </a:xfrm>
          <a:prstGeom prst="rect">
            <a:avLst/>
          </a:prstGeom>
        </p:spPr>
      </p:pic>
      <p:sp>
        <p:nvSpPr>
          <p:cNvPr id="2" name="円/楕円 1"/>
          <p:cNvSpPr/>
          <p:nvPr/>
        </p:nvSpPr>
        <p:spPr>
          <a:xfrm>
            <a:off x="1493042" y="1947861"/>
            <a:ext cx="95251" cy="95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1843500" y="1616867"/>
            <a:ext cx="95251" cy="95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2479293" y="1938336"/>
            <a:ext cx="95251" cy="95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2529299" y="1478755"/>
            <a:ext cx="95251" cy="95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1853024" y="852486"/>
            <a:ext cx="71439" cy="71439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1853024" y="947736"/>
            <a:ext cx="71439" cy="71439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1774439" y="1228725"/>
            <a:ext cx="71439" cy="71439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1776823" y="1322780"/>
            <a:ext cx="71439" cy="71439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3433382" y="2572543"/>
            <a:ext cx="108745" cy="108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6871907" y="5169693"/>
            <a:ext cx="108745" cy="108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3011107" y="5174455"/>
            <a:ext cx="108745" cy="108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>
            <a:off x="2191957" y="5174454"/>
            <a:ext cx="108745" cy="108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640467" y="1552599"/>
            <a:ext cx="152122" cy="35714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259590" y="3163839"/>
            <a:ext cx="152122" cy="12553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259590" y="3411489"/>
            <a:ext cx="152122" cy="12553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842511" y="1431127"/>
            <a:ext cx="152122" cy="12553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842511" y="1678777"/>
            <a:ext cx="152122" cy="12553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646171" y="3703553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646171" y="3941677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627297" y="3411489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627297" y="3649613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022370" y="1786801"/>
            <a:ext cx="152122" cy="2420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228937" y="488152"/>
            <a:ext cx="152122" cy="12553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031911" y="3462844"/>
            <a:ext cx="152122" cy="12553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804865" y="128588"/>
            <a:ext cx="152122" cy="24510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629494" y="3883672"/>
            <a:ext cx="152122" cy="22636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400895" y="717483"/>
            <a:ext cx="152122" cy="22636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204118" y="594774"/>
            <a:ext cx="152122" cy="22636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210173" y="4352590"/>
            <a:ext cx="152122" cy="25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2801358" y="3640087"/>
            <a:ext cx="152122" cy="25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803555" y="3999948"/>
            <a:ext cx="152122" cy="11961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3210173" y="4709482"/>
            <a:ext cx="152122" cy="13157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595839" y="3769462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595839" y="4007586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786284" y="2932511"/>
            <a:ext cx="152122" cy="25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379347" y="4474771"/>
            <a:ext cx="152122" cy="25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159956" y="3154419"/>
            <a:ext cx="152122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969842" y="4114801"/>
            <a:ext cx="152122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58437" y="2580264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58437" y="2818388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850218" y="5865230"/>
            <a:ext cx="152122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850218" y="6708979"/>
            <a:ext cx="152122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850218" y="7124723"/>
            <a:ext cx="152122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558437" y="3558719"/>
            <a:ext cx="152122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645431" y="7900937"/>
            <a:ext cx="152122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228869" y="6831560"/>
            <a:ext cx="152122" cy="10455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626178" y="6833944"/>
            <a:ext cx="152122" cy="11500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5626177" y="5873671"/>
            <a:ext cx="152122" cy="11500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216633" y="8022813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5216633" y="8260937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4391369" y="8852240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4391369" y="9090364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4792836" y="6712447"/>
            <a:ext cx="152122" cy="11500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4792836" y="7278730"/>
            <a:ext cx="152122" cy="11500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4804865" y="8079431"/>
            <a:ext cx="152122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4591120" y="5381625"/>
            <a:ext cx="152122" cy="25889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4390733" y="5998206"/>
            <a:ext cx="152122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3786283" y="7539037"/>
            <a:ext cx="152122" cy="11359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3786283" y="6473497"/>
            <a:ext cx="152122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3570200" y="5292625"/>
            <a:ext cx="152122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3587285" y="6956765"/>
            <a:ext cx="152122" cy="11359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3586429" y="8986295"/>
            <a:ext cx="152122" cy="11359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3392641" y="6348680"/>
            <a:ext cx="152122" cy="11359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3392641" y="6950403"/>
            <a:ext cx="152122" cy="11359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3392641" y="7309270"/>
            <a:ext cx="152122" cy="11359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3191079" y="5522615"/>
            <a:ext cx="152122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3191079" y="5994182"/>
            <a:ext cx="152122" cy="11359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2788307" y="8142588"/>
            <a:ext cx="152122" cy="11359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577746" y="6382623"/>
            <a:ext cx="152122" cy="12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2372414" y="7304507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2372414" y="7542631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372414" y="8130797"/>
            <a:ext cx="152122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174003" y="6303763"/>
            <a:ext cx="152122" cy="37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2174003" y="9066549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2174003" y="9318962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967038" y="5742133"/>
            <a:ext cx="152122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2"/>
          <a:srcRect l="93004"/>
          <a:stretch/>
        </p:blipFill>
        <p:spPr>
          <a:xfrm>
            <a:off x="7395871" y="0"/>
            <a:ext cx="247631" cy="495575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3" name="図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685" y="0"/>
            <a:ext cx="3539823" cy="495575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4" name="図 93"/>
          <p:cNvPicPr>
            <a:picLocks noChangeAspect="1"/>
          </p:cNvPicPr>
          <p:nvPr/>
        </p:nvPicPr>
        <p:blipFill rotWithShape="1">
          <a:blip r:embed="rId4"/>
          <a:srcRect l="2557"/>
          <a:stretch/>
        </p:blipFill>
        <p:spPr>
          <a:xfrm>
            <a:off x="7605415" y="0"/>
            <a:ext cx="3449316" cy="495575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5" name="図 94"/>
          <p:cNvPicPr>
            <a:picLocks noChangeAspect="1"/>
          </p:cNvPicPr>
          <p:nvPr/>
        </p:nvPicPr>
        <p:blipFill rotWithShape="1">
          <a:blip r:embed="rId2"/>
          <a:srcRect r="7246"/>
          <a:stretch/>
        </p:blipFill>
        <p:spPr>
          <a:xfrm>
            <a:off x="11006685" y="4955752"/>
            <a:ext cx="3283302" cy="495575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6" name="図 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724" y="4955752"/>
            <a:ext cx="1882006" cy="49557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7" name="円/楕円 96"/>
          <p:cNvSpPr/>
          <p:nvPr/>
        </p:nvSpPr>
        <p:spPr>
          <a:xfrm>
            <a:off x="8760319" y="1947861"/>
            <a:ext cx="95251" cy="95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>
            <a:off x="9110777" y="1616867"/>
            <a:ext cx="95251" cy="95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>
            <a:off x="9746570" y="1938336"/>
            <a:ext cx="95251" cy="95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9796576" y="1478755"/>
            <a:ext cx="95251" cy="95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/>
        </p:nvSpPr>
        <p:spPr>
          <a:xfrm>
            <a:off x="9120301" y="852486"/>
            <a:ext cx="71439" cy="71439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9120301" y="947736"/>
            <a:ext cx="71439" cy="71439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9041716" y="1228725"/>
            <a:ext cx="71439" cy="71439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9044100" y="1322780"/>
            <a:ext cx="71439" cy="71439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/>
        </p:nvSpPr>
        <p:spPr>
          <a:xfrm>
            <a:off x="10700659" y="2572543"/>
            <a:ext cx="108745" cy="108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/>
        </p:nvSpPr>
        <p:spPr>
          <a:xfrm>
            <a:off x="14139184" y="5169693"/>
            <a:ext cx="108745" cy="108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円/楕円 106"/>
          <p:cNvSpPr/>
          <p:nvPr/>
        </p:nvSpPr>
        <p:spPr>
          <a:xfrm>
            <a:off x="10278384" y="5174455"/>
            <a:ext cx="108745" cy="108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/>
        </p:nvSpPr>
        <p:spPr>
          <a:xfrm>
            <a:off x="9459234" y="5174454"/>
            <a:ext cx="108745" cy="108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12907744" y="1552599"/>
            <a:ext cx="152122" cy="35714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13526867" y="3163839"/>
            <a:ext cx="152122" cy="12553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13526867" y="3411489"/>
            <a:ext cx="152122" cy="12553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13109788" y="1431127"/>
            <a:ext cx="152122" cy="12553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13109788" y="1678777"/>
            <a:ext cx="152122" cy="12553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12913448" y="3703553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12913448" y="3941677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11894574" y="3411489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11894574" y="3649613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12289647" y="1786801"/>
            <a:ext cx="152122" cy="2420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12496214" y="488152"/>
            <a:ext cx="152122" cy="12553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12299188" y="3462844"/>
            <a:ext cx="152122" cy="12553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12072142" y="128588"/>
            <a:ext cx="152122" cy="24510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11896771" y="3883672"/>
            <a:ext cx="152122" cy="22636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11668172" y="717483"/>
            <a:ext cx="152122" cy="22636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11471395" y="594774"/>
            <a:ext cx="152122" cy="22636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10477450" y="4352590"/>
            <a:ext cx="152122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10068635" y="3640087"/>
            <a:ext cx="152122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10070832" y="3999948"/>
            <a:ext cx="152122" cy="11961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10477450" y="4709482"/>
            <a:ext cx="152122" cy="13157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9863116" y="3769462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9863116" y="4007586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9053561" y="2932511"/>
            <a:ext cx="152122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8646624" y="4474771"/>
            <a:ext cx="152122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8427233" y="3154419"/>
            <a:ext cx="152122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8237119" y="4114801"/>
            <a:ext cx="152122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7825714" y="2580264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7825714" y="2818388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14117495" y="5865230"/>
            <a:ext cx="152122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14117495" y="6708979"/>
            <a:ext cx="152122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14117495" y="7124723"/>
            <a:ext cx="152122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7825714" y="3558719"/>
            <a:ext cx="152122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13912708" y="7900937"/>
            <a:ext cx="152122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13496146" y="6831560"/>
            <a:ext cx="152122" cy="10455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12893455" y="6833944"/>
            <a:ext cx="152122" cy="115009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12893454" y="5873671"/>
            <a:ext cx="152122" cy="115009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12483910" y="8022813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12483910" y="8260937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11658646" y="8852240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11658646" y="9090364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12060113" y="6712447"/>
            <a:ext cx="152122" cy="115009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12060113" y="7278730"/>
            <a:ext cx="152122" cy="115009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12072142" y="8079431"/>
            <a:ext cx="152122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11858397" y="5381625"/>
            <a:ext cx="152122" cy="25889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11658010" y="5998206"/>
            <a:ext cx="152122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11053560" y="7539037"/>
            <a:ext cx="152122" cy="11359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11053560" y="6473497"/>
            <a:ext cx="152122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10837477" y="5292625"/>
            <a:ext cx="152122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10854562" y="6956765"/>
            <a:ext cx="152122" cy="11359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10853706" y="8986295"/>
            <a:ext cx="152122" cy="11359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10659918" y="6348680"/>
            <a:ext cx="152122" cy="11359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10659918" y="6950403"/>
            <a:ext cx="152122" cy="11359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10659918" y="7309270"/>
            <a:ext cx="152122" cy="11359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10458356" y="5522615"/>
            <a:ext cx="152122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10458356" y="5994182"/>
            <a:ext cx="152122" cy="11359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10055584" y="8142588"/>
            <a:ext cx="152122" cy="11359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9845023" y="6382623"/>
            <a:ext cx="152122" cy="12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9639691" y="7304507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9639691" y="7542631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9639691" y="8130797"/>
            <a:ext cx="152122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9441280" y="6303763"/>
            <a:ext cx="152122" cy="37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9441280" y="9066549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9441280" y="9318962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9234315" y="5742133"/>
            <a:ext cx="152122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2073172" y="643742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2073172" y="750712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2073172" y="848258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2073172" y="945704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2073172" y="1035333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2073172" y="1132779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2073172" y="1221000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2073172" y="1318446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2144299" y="643742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2144299" y="750712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2144299" y="848258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2144299" y="945704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2144299" y="1035333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2144299" y="1132779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2144298" y="1221000"/>
            <a:ext cx="90000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2144298" y="1318446"/>
            <a:ext cx="90000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2398061" y="1311369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2469187" y="1311369"/>
            <a:ext cx="90000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9337739" y="641887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/>
          <p:cNvSpPr/>
          <p:nvPr/>
        </p:nvSpPr>
        <p:spPr>
          <a:xfrm>
            <a:off x="9337739" y="748857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正方形/長方形 195"/>
          <p:cNvSpPr/>
          <p:nvPr/>
        </p:nvSpPr>
        <p:spPr>
          <a:xfrm>
            <a:off x="9337739" y="846403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正方形/長方形 196"/>
          <p:cNvSpPr/>
          <p:nvPr/>
        </p:nvSpPr>
        <p:spPr>
          <a:xfrm>
            <a:off x="9337739" y="943849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正方形/長方形 197"/>
          <p:cNvSpPr/>
          <p:nvPr/>
        </p:nvSpPr>
        <p:spPr>
          <a:xfrm>
            <a:off x="9337739" y="1033478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正方形/長方形 198"/>
          <p:cNvSpPr/>
          <p:nvPr/>
        </p:nvSpPr>
        <p:spPr>
          <a:xfrm>
            <a:off x="9337739" y="1130924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正方形/長方形 199"/>
          <p:cNvSpPr/>
          <p:nvPr/>
        </p:nvSpPr>
        <p:spPr>
          <a:xfrm>
            <a:off x="9337739" y="1219145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正方形/長方形 200"/>
          <p:cNvSpPr/>
          <p:nvPr/>
        </p:nvSpPr>
        <p:spPr>
          <a:xfrm>
            <a:off x="9337739" y="1316591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正方形/長方形 201"/>
          <p:cNvSpPr/>
          <p:nvPr/>
        </p:nvSpPr>
        <p:spPr>
          <a:xfrm>
            <a:off x="9408866" y="641887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正方形/長方形 202"/>
          <p:cNvSpPr/>
          <p:nvPr/>
        </p:nvSpPr>
        <p:spPr>
          <a:xfrm>
            <a:off x="9408866" y="748857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正方形/長方形 203"/>
          <p:cNvSpPr/>
          <p:nvPr/>
        </p:nvSpPr>
        <p:spPr>
          <a:xfrm>
            <a:off x="9408866" y="846403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正方形/長方形 204"/>
          <p:cNvSpPr/>
          <p:nvPr/>
        </p:nvSpPr>
        <p:spPr>
          <a:xfrm>
            <a:off x="9408866" y="943849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正方形/長方形 205"/>
          <p:cNvSpPr/>
          <p:nvPr/>
        </p:nvSpPr>
        <p:spPr>
          <a:xfrm>
            <a:off x="9408866" y="1033478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正方形/長方形 206"/>
          <p:cNvSpPr/>
          <p:nvPr/>
        </p:nvSpPr>
        <p:spPr>
          <a:xfrm>
            <a:off x="9408866" y="1130924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正方形/長方形 207"/>
          <p:cNvSpPr/>
          <p:nvPr/>
        </p:nvSpPr>
        <p:spPr>
          <a:xfrm>
            <a:off x="9408865" y="1219145"/>
            <a:ext cx="90000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正方形/長方形 208"/>
          <p:cNvSpPr/>
          <p:nvPr/>
        </p:nvSpPr>
        <p:spPr>
          <a:xfrm>
            <a:off x="9408865" y="1316591"/>
            <a:ext cx="90000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正方形/長方形 209"/>
          <p:cNvSpPr/>
          <p:nvPr/>
        </p:nvSpPr>
        <p:spPr>
          <a:xfrm>
            <a:off x="9662628" y="1309514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正方形/長方形 210"/>
          <p:cNvSpPr/>
          <p:nvPr/>
        </p:nvSpPr>
        <p:spPr>
          <a:xfrm>
            <a:off x="9733754" y="1309514"/>
            <a:ext cx="90000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6095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31" y="0"/>
            <a:ext cx="3262537" cy="495575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906" y="0"/>
            <a:ext cx="3492625" cy="495575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r="2112"/>
          <a:stretch/>
        </p:blipFill>
        <p:spPr>
          <a:xfrm>
            <a:off x="140788" y="0"/>
            <a:ext cx="2673857" cy="495575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956537" y="812217"/>
            <a:ext cx="167334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886899" y="1383717"/>
            <a:ext cx="247076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067817" y="1121778"/>
            <a:ext cx="224615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486896" y="1555166"/>
            <a:ext cx="153415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441472" y="579914"/>
            <a:ext cx="153415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570071" y="1240276"/>
            <a:ext cx="224615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572927" y="1123963"/>
            <a:ext cx="168757" cy="11153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213388" y="443404"/>
            <a:ext cx="224615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353211" y="4555000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932374" y="321435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937137" y="3364672"/>
            <a:ext cx="152122" cy="36436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527365" y="79037"/>
            <a:ext cx="152122" cy="36436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733021" y="2908267"/>
            <a:ext cx="152122" cy="11609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521151" y="1163158"/>
            <a:ext cx="152122" cy="11609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733021" y="4121909"/>
            <a:ext cx="152122" cy="36436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14063" y="3410597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119964" y="3410597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305894" y="2751852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906169" y="4555000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294025" y="2933506"/>
            <a:ext cx="152122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906169" y="3298236"/>
            <a:ext cx="152122" cy="12188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893006" y="3172565"/>
            <a:ext cx="152122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684456" y="2693820"/>
            <a:ext cx="152122" cy="12558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469874" y="3770144"/>
            <a:ext cx="152122" cy="12558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268974" y="4183275"/>
            <a:ext cx="152122" cy="12558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064092" y="4537374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064219" y="3283980"/>
            <a:ext cx="152122" cy="36436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861757" y="3884161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647356" y="1090306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638062" y="1872916"/>
            <a:ext cx="152122" cy="22176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433904" y="1408279"/>
            <a:ext cx="152122" cy="12553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433904" y="1641640"/>
            <a:ext cx="152122" cy="12553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243917" y="2933506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621180" y="1642635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415826" y="1649993"/>
            <a:ext cx="152122" cy="36454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994669" y="223340"/>
            <a:ext cx="152122" cy="36454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08958" y="2372710"/>
            <a:ext cx="152122" cy="36454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89898" y="234164"/>
            <a:ext cx="152122" cy="24684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379895" y="701947"/>
            <a:ext cx="152122" cy="36454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15591" y="3929812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78611" y="471487"/>
            <a:ext cx="152122" cy="36671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8" name="図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270" y="5080715"/>
            <a:ext cx="3262537" cy="495575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45" y="5080715"/>
            <a:ext cx="3492625" cy="495575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4"/>
          <a:srcRect r="2112"/>
          <a:stretch/>
        </p:blipFill>
        <p:spPr>
          <a:xfrm>
            <a:off x="154527" y="5080715"/>
            <a:ext cx="2673857" cy="49557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1" name="正方形/長方形 50"/>
          <p:cNvSpPr/>
          <p:nvPr/>
        </p:nvSpPr>
        <p:spPr>
          <a:xfrm>
            <a:off x="3970276" y="5892932"/>
            <a:ext cx="167334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4900638" y="6464432"/>
            <a:ext cx="247076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081556" y="6202493"/>
            <a:ext cx="224615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500635" y="6635881"/>
            <a:ext cx="153415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455211" y="5660629"/>
            <a:ext cx="153415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583810" y="6320991"/>
            <a:ext cx="224615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5586666" y="6204678"/>
            <a:ext cx="168757" cy="11153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227127" y="5524119"/>
            <a:ext cx="224615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366950" y="9635715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6946113" y="5402150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950876" y="8445387"/>
            <a:ext cx="152122" cy="36436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541104" y="5159752"/>
            <a:ext cx="152122" cy="36436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6746760" y="7988982"/>
            <a:ext cx="152122" cy="11609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6534890" y="6243873"/>
            <a:ext cx="152122" cy="11609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6746760" y="9202624"/>
            <a:ext cx="152122" cy="36436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527802" y="8491312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6133703" y="8491312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319633" y="7832567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4919908" y="9635715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4307764" y="8014221"/>
            <a:ext cx="152122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4919908" y="8378951"/>
            <a:ext cx="152122" cy="12188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3906745" y="8253280"/>
            <a:ext cx="152122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3698195" y="7774535"/>
            <a:ext cx="152122" cy="12558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3483613" y="8850859"/>
            <a:ext cx="152122" cy="12558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3282713" y="9263990"/>
            <a:ext cx="152122" cy="12558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3077831" y="9618089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3077958" y="8364695"/>
            <a:ext cx="152122" cy="36436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2875496" y="8964876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2661095" y="6171021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2651801" y="6953631"/>
            <a:ext cx="152122" cy="22176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2447643" y="6488994"/>
            <a:ext cx="152122" cy="12553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2447643" y="6722355"/>
            <a:ext cx="152122" cy="12553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257656" y="8014221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634919" y="6723350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429565" y="6730708"/>
            <a:ext cx="152122" cy="36454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008408" y="5304055"/>
            <a:ext cx="152122" cy="36454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022697" y="7453425"/>
            <a:ext cx="152122" cy="36454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03637" y="5314879"/>
            <a:ext cx="152122" cy="246849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393634" y="5782662"/>
            <a:ext cx="152122" cy="36454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29330" y="9010527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92350" y="5552202"/>
            <a:ext cx="152122" cy="36671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447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08_</a:t>
            </a:r>
            <a:r>
              <a:rPr kumimoji="1" lang="ja-JP" altLang="en-US" dirty="0" smtClean="0"/>
              <a:t>建玉の操作②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暴落には「</a:t>
            </a:r>
            <a:r>
              <a:rPr lang="ja-JP" altLang="en-US" dirty="0"/>
              <a:t>予兆</a:t>
            </a:r>
            <a:r>
              <a:rPr kumimoji="1" lang="ja-JP" altLang="en-US" dirty="0" smtClean="0"/>
              <a:t>」がある！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3319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143" y="69850"/>
            <a:ext cx="1044248" cy="48967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28" y="84011"/>
            <a:ext cx="3427729" cy="490855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010"/>
            <a:ext cx="3433628" cy="490855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040054" y="1230485"/>
            <a:ext cx="152122" cy="24771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638129" y="1951170"/>
            <a:ext cx="152122" cy="11556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044792" y="2432201"/>
            <a:ext cx="152122" cy="11556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841855" y="2428643"/>
            <a:ext cx="152122" cy="24771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638129" y="2909000"/>
            <a:ext cx="152122" cy="11556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027408" y="2860695"/>
            <a:ext cx="152122" cy="11556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027408" y="1849822"/>
            <a:ext cx="152122" cy="11556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810737" y="411119"/>
            <a:ext cx="152122" cy="24771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630767" y="3268816"/>
            <a:ext cx="152122" cy="13294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433628" y="3103115"/>
            <a:ext cx="152122" cy="11556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070153" y="4435487"/>
            <a:ext cx="152122" cy="24771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668228" y="4213344"/>
            <a:ext cx="152122" cy="11556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454023" y="4801156"/>
            <a:ext cx="152122" cy="11556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256210" y="4324662"/>
            <a:ext cx="152122" cy="24259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143" y="5136029"/>
            <a:ext cx="1044248" cy="48967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28" y="5150190"/>
            <a:ext cx="3427729" cy="49085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50189"/>
            <a:ext cx="3433628" cy="490855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正方形/長方形 23"/>
          <p:cNvSpPr/>
          <p:nvPr/>
        </p:nvSpPr>
        <p:spPr>
          <a:xfrm>
            <a:off x="5040054" y="6296664"/>
            <a:ext cx="152122" cy="24771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638129" y="7017349"/>
            <a:ext cx="152122" cy="11556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044792" y="7498380"/>
            <a:ext cx="152122" cy="11556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841855" y="7494822"/>
            <a:ext cx="152122" cy="24771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638129" y="7975179"/>
            <a:ext cx="152122" cy="11556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27408" y="7926874"/>
            <a:ext cx="152122" cy="11556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027408" y="6916001"/>
            <a:ext cx="152122" cy="11556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810737" y="5477298"/>
            <a:ext cx="152122" cy="24771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630767" y="8334995"/>
            <a:ext cx="152122" cy="13294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433628" y="8169294"/>
            <a:ext cx="152122" cy="11556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070153" y="9501666"/>
            <a:ext cx="152122" cy="24771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668228" y="9279523"/>
            <a:ext cx="152122" cy="11556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454023" y="9867335"/>
            <a:ext cx="152122" cy="11556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256210" y="9390841"/>
            <a:ext cx="152122" cy="242599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797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/>
          <p:cNvGrpSpPr/>
          <p:nvPr/>
        </p:nvGrpSpPr>
        <p:grpSpPr>
          <a:xfrm>
            <a:off x="5307361" y="0"/>
            <a:ext cx="4905134" cy="4831858"/>
            <a:chOff x="103453" y="206867"/>
            <a:chExt cx="4905134" cy="4831858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450" y="206867"/>
              <a:ext cx="3126844" cy="1793510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1676" y="206867"/>
              <a:ext cx="1557522" cy="4831858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453" y="2351299"/>
              <a:ext cx="3244838" cy="2477876"/>
            </a:xfrm>
            <a:prstGeom prst="rect">
              <a:avLst/>
            </a:prstGeom>
          </p:spPr>
        </p:pic>
        <p:sp>
          <p:nvSpPr>
            <p:cNvPr id="11" name="正方形/長方形 10"/>
            <p:cNvSpPr/>
            <p:nvPr/>
          </p:nvSpPr>
          <p:spPr>
            <a:xfrm>
              <a:off x="4856465" y="2465390"/>
              <a:ext cx="152122" cy="2444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4856465" y="1305743"/>
              <a:ext cx="152122" cy="3253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4039922" y="1304926"/>
              <a:ext cx="152122" cy="2222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3432287" y="1425576"/>
              <a:ext cx="152122" cy="2222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2769510" y="2627559"/>
              <a:ext cx="152122" cy="2222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2569486" y="4203948"/>
              <a:ext cx="152122" cy="2222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950361" y="3075234"/>
              <a:ext cx="152122" cy="4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1743459" y="2659556"/>
              <a:ext cx="152122" cy="4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1333882" y="3731121"/>
              <a:ext cx="152122" cy="4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546083" y="2549144"/>
              <a:ext cx="152122" cy="3253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545547" y="4090564"/>
              <a:ext cx="152122" cy="4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1131743" y="3318793"/>
              <a:ext cx="152122" cy="4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929604" y="3018757"/>
              <a:ext cx="152122" cy="4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728194" y="3160274"/>
              <a:ext cx="152122" cy="4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20032" y="2427579"/>
              <a:ext cx="152122" cy="3253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313125" y="3197120"/>
              <a:ext cx="152122" cy="3579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308367" y="2574006"/>
              <a:ext cx="152122" cy="2721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2026422" y="1477965"/>
              <a:ext cx="152122" cy="11747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1" name="グループ化 30"/>
          <p:cNvGrpSpPr/>
          <p:nvPr/>
        </p:nvGrpSpPr>
        <p:grpSpPr>
          <a:xfrm>
            <a:off x="-43897" y="0"/>
            <a:ext cx="4905134" cy="4831858"/>
            <a:chOff x="103453" y="206867"/>
            <a:chExt cx="4905134" cy="4831858"/>
          </a:xfrm>
          <a:noFill/>
        </p:grpSpPr>
        <p:pic>
          <p:nvPicPr>
            <p:cNvPr id="32" name="図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450" y="206867"/>
              <a:ext cx="3126844" cy="1793510"/>
            </a:xfrm>
            <a:prstGeom prst="rect">
              <a:avLst/>
            </a:prstGeom>
            <a:grpFill/>
          </p:spPr>
        </p:pic>
        <p:pic>
          <p:nvPicPr>
            <p:cNvPr id="33" name="図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1676" y="206867"/>
              <a:ext cx="1557522" cy="4831858"/>
            </a:xfrm>
            <a:prstGeom prst="rect">
              <a:avLst/>
            </a:prstGeom>
            <a:grpFill/>
          </p:spPr>
        </p:pic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453" y="2351299"/>
              <a:ext cx="3244838" cy="2477876"/>
            </a:xfrm>
            <a:prstGeom prst="rect">
              <a:avLst/>
            </a:prstGeom>
            <a:grpFill/>
          </p:spPr>
        </p:pic>
        <p:sp>
          <p:nvSpPr>
            <p:cNvPr id="35" name="正方形/長方形 34"/>
            <p:cNvSpPr/>
            <p:nvPr/>
          </p:nvSpPr>
          <p:spPr>
            <a:xfrm>
              <a:off x="4856465" y="2453166"/>
              <a:ext cx="152122" cy="268920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4856465" y="1275184"/>
              <a:ext cx="152122" cy="357932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4039922" y="1293814"/>
              <a:ext cx="152122" cy="244473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3432287" y="1414464"/>
              <a:ext cx="152122" cy="244473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769510" y="2616447"/>
              <a:ext cx="152122" cy="244473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2569486" y="4192836"/>
              <a:ext cx="152122" cy="244473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1950361" y="3068883"/>
              <a:ext cx="152122" cy="468000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743459" y="2659556"/>
              <a:ext cx="152122" cy="449015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333882" y="3711845"/>
              <a:ext cx="152122" cy="493917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546083" y="2530093"/>
              <a:ext cx="152122" cy="360000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545547" y="4071288"/>
              <a:ext cx="152122" cy="493917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1131743" y="3299517"/>
              <a:ext cx="152122" cy="493917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929604" y="2999481"/>
              <a:ext cx="152122" cy="493917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728194" y="3140998"/>
              <a:ext cx="152122" cy="493917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520032" y="2411309"/>
              <a:ext cx="152122" cy="357932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313125" y="3182399"/>
              <a:ext cx="152122" cy="393725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308367" y="2574006"/>
              <a:ext cx="152122" cy="272192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2026422" y="1477965"/>
              <a:ext cx="152122" cy="117474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936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84" y="1"/>
            <a:ext cx="3498525" cy="490855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659" y="0"/>
            <a:ext cx="3504425" cy="490855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10914" cy="4908555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8287459" y="1505657"/>
            <a:ext cx="152122" cy="24259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8320878" y="4273336"/>
            <a:ext cx="152122" cy="21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089515" y="2023659"/>
            <a:ext cx="152122" cy="37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681806" y="2091359"/>
            <a:ext cx="152122" cy="24259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691282" y="3271655"/>
            <a:ext cx="152122" cy="24259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450699" y="62990"/>
            <a:ext cx="152122" cy="37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252501" y="783929"/>
            <a:ext cx="152122" cy="1162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271453" y="2687745"/>
            <a:ext cx="152122" cy="37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963200" y="4596435"/>
            <a:ext cx="152122" cy="25294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048302" y="783929"/>
            <a:ext cx="152122" cy="1162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067254" y="2333958"/>
            <a:ext cx="152122" cy="1162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837223" y="550806"/>
            <a:ext cx="152122" cy="24259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853285" y="2459692"/>
            <a:ext cx="152122" cy="1162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636671" y="676843"/>
            <a:ext cx="152122" cy="24259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646147" y="1858236"/>
            <a:ext cx="152122" cy="24259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671924" y="3716005"/>
            <a:ext cx="152122" cy="1162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016537" y="440990"/>
            <a:ext cx="152122" cy="1162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030751" y="1515133"/>
            <a:ext cx="152122" cy="1162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426683" y="552510"/>
            <a:ext cx="152122" cy="37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812318" y="916296"/>
            <a:ext cx="152122" cy="1162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832316" y="1994053"/>
            <a:ext cx="152122" cy="1162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612718" y="688119"/>
            <a:ext cx="152122" cy="1162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626932" y="2802825"/>
            <a:ext cx="152122" cy="24259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425401" y="1882533"/>
            <a:ext cx="152122" cy="1162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440826" y="3185002"/>
            <a:ext cx="152122" cy="37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224815" y="1154853"/>
            <a:ext cx="152122" cy="13383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244279" y="3785908"/>
            <a:ext cx="152122" cy="37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983743" y="2928591"/>
            <a:ext cx="152122" cy="24920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796747" y="2203087"/>
            <a:ext cx="152122" cy="37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970143" y="3522267"/>
            <a:ext cx="152122" cy="37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385206" y="3162510"/>
            <a:ext cx="152122" cy="12788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175671" y="4716730"/>
            <a:ext cx="152122" cy="12788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3773290" y="3792011"/>
            <a:ext cx="152122" cy="12788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/>
        </p:nvSpPr>
        <p:spPr>
          <a:xfrm>
            <a:off x="5621540" y="204820"/>
            <a:ext cx="114891" cy="114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>
            <a:off x="3449437" y="916979"/>
            <a:ext cx="101007" cy="115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3369438" y="2805766"/>
            <a:ext cx="152122" cy="12788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3576626" y="4588846"/>
            <a:ext cx="152122" cy="12788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572818" y="3407693"/>
            <a:ext cx="152122" cy="25466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2950110" y="3522267"/>
            <a:ext cx="152122" cy="12788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757591" y="4478228"/>
            <a:ext cx="152122" cy="36638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754541" y="3157747"/>
            <a:ext cx="152122" cy="12788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2347565" y="4715818"/>
            <a:ext cx="152122" cy="12538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2142377" y="2200271"/>
            <a:ext cx="152122" cy="13792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2144484" y="4114254"/>
            <a:ext cx="152122" cy="24343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937441" y="3832262"/>
            <a:ext cx="152122" cy="23967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454579" y="522934"/>
            <a:ext cx="152122" cy="12538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図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84" y="5043873"/>
            <a:ext cx="3498525" cy="49085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659" y="5043872"/>
            <a:ext cx="3504425" cy="49085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43872"/>
            <a:ext cx="1710914" cy="490855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6" name="正方形/長方形 55"/>
          <p:cNvSpPr/>
          <p:nvPr/>
        </p:nvSpPr>
        <p:spPr>
          <a:xfrm>
            <a:off x="8287459" y="6549529"/>
            <a:ext cx="152122" cy="242599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8320878" y="9317208"/>
            <a:ext cx="152122" cy="21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8089515" y="7067531"/>
            <a:ext cx="152122" cy="37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681806" y="7135231"/>
            <a:ext cx="152122" cy="242599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7691282" y="8315527"/>
            <a:ext cx="152122" cy="242599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7450699" y="5106862"/>
            <a:ext cx="152122" cy="37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7252501" y="5827801"/>
            <a:ext cx="152122" cy="11625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7271453" y="7731617"/>
            <a:ext cx="152122" cy="37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963200" y="9640307"/>
            <a:ext cx="152122" cy="25294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7048302" y="5827801"/>
            <a:ext cx="152122" cy="11625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7067254" y="7377830"/>
            <a:ext cx="152122" cy="11625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6837223" y="5594678"/>
            <a:ext cx="152122" cy="242599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6853285" y="7503564"/>
            <a:ext cx="152122" cy="11625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6636671" y="5720715"/>
            <a:ext cx="152122" cy="242599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6646147" y="6902108"/>
            <a:ext cx="152122" cy="242599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6671924" y="8759877"/>
            <a:ext cx="152122" cy="11625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6016537" y="5484862"/>
            <a:ext cx="152122" cy="11625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6030751" y="6559005"/>
            <a:ext cx="152122" cy="11625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6426683" y="5596382"/>
            <a:ext cx="152122" cy="37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5812318" y="5960168"/>
            <a:ext cx="152122" cy="11625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5832316" y="7037925"/>
            <a:ext cx="152122" cy="11625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12718" y="5731991"/>
            <a:ext cx="152122" cy="11625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626932" y="7846697"/>
            <a:ext cx="152122" cy="242599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5425401" y="6926405"/>
            <a:ext cx="152122" cy="11625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440826" y="8228874"/>
            <a:ext cx="152122" cy="37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224815" y="6198725"/>
            <a:ext cx="152122" cy="13383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5244279" y="8829780"/>
            <a:ext cx="152122" cy="37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983743" y="7972463"/>
            <a:ext cx="152122" cy="24920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4796747" y="7246959"/>
            <a:ext cx="152122" cy="37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3970143" y="8566139"/>
            <a:ext cx="152122" cy="37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385206" y="8206382"/>
            <a:ext cx="152122" cy="12788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4175671" y="9760602"/>
            <a:ext cx="152122" cy="12788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3773290" y="8835883"/>
            <a:ext cx="152122" cy="12788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>
            <a:off x="5621540" y="5248692"/>
            <a:ext cx="114891" cy="114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>
            <a:off x="3449437" y="5960851"/>
            <a:ext cx="101007" cy="115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3369438" y="7849638"/>
            <a:ext cx="152122" cy="12788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3576626" y="9632718"/>
            <a:ext cx="152122" cy="12788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3572818" y="8451565"/>
            <a:ext cx="152122" cy="254669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2950110" y="8566139"/>
            <a:ext cx="152122" cy="12788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2757591" y="9522100"/>
            <a:ext cx="152122" cy="36638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2754541" y="8201619"/>
            <a:ext cx="152122" cy="12788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2347565" y="9759690"/>
            <a:ext cx="152122" cy="12538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2142377" y="7244143"/>
            <a:ext cx="152122" cy="13792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2144484" y="9158126"/>
            <a:ext cx="152122" cy="24343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1937441" y="8876134"/>
            <a:ext cx="152122" cy="23967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1454579" y="5566806"/>
            <a:ext cx="152122" cy="12538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985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83" y="0"/>
            <a:ext cx="3410030" cy="49085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057" y="0"/>
            <a:ext cx="3480826" cy="490855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2660767" cy="490855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9014516" y="312774"/>
            <a:ext cx="152122" cy="23967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9014516" y="1541499"/>
            <a:ext cx="152122" cy="37302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8809729" y="1027149"/>
            <a:ext cx="152122" cy="23967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809729" y="2687615"/>
            <a:ext cx="152122" cy="26364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997933" y="1151749"/>
            <a:ext cx="152122" cy="23967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379542" y="317335"/>
            <a:ext cx="152122" cy="13529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379542" y="1864395"/>
            <a:ext cx="152122" cy="13529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791785" y="3646524"/>
            <a:ext cx="152122" cy="23967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384305" y="2927388"/>
            <a:ext cx="152122" cy="23967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176611" y="1266824"/>
            <a:ext cx="152122" cy="36195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379542" y="4483974"/>
            <a:ext cx="152122" cy="23967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968556" y="1864395"/>
            <a:ext cx="152122" cy="23967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973319" y="3775887"/>
            <a:ext cx="152122" cy="23967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968556" y="4127547"/>
            <a:ext cx="152122" cy="12299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768177" y="2802787"/>
            <a:ext cx="152122" cy="23967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768177" y="1516733"/>
            <a:ext cx="152122" cy="36195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363529" y="2701904"/>
            <a:ext cx="152122" cy="36195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358766" y="3526686"/>
            <a:ext cx="152122" cy="23967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9014516" y="2732592"/>
            <a:ext cx="15212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9014516" y="2952045"/>
            <a:ext cx="15212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588674" y="1628775"/>
            <a:ext cx="15212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588674" y="1848228"/>
            <a:ext cx="15212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765779" y="3885245"/>
            <a:ext cx="15212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765779" y="4104698"/>
            <a:ext cx="15212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176800" y="2569099"/>
            <a:ext cx="15212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176800" y="2788552"/>
            <a:ext cx="15212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176696" y="1266141"/>
            <a:ext cx="15212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176696" y="1485594"/>
            <a:ext cx="15212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191729" y="4596343"/>
            <a:ext cx="15212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988307" y="2667161"/>
            <a:ext cx="15212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349250" y="3623407"/>
            <a:ext cx="15212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349250" y="3842860"/>
            <a:ext cx="15212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738513" y="4094596"/>
            <a:ext cx="15212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738513" y="4314049"/>
            <a:ext cx="15212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508239" y="3661029"/>
            <a:ext cx="15212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508239" y="3880482"/>
            <a:ext cx="15212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437877" y="1593800"/>
            <a:ext cx="15212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37877" y="1813253"/>
            <a:ext cx="15212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32735" y="1427123"/>
            <a:ext cx="15212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32735" y="1670391"/>
            <a:ext cx="15212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775093" y="3027002"/>
            <a:ext cx="152122" cy="23967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571981" y="3271440"/>
            <a:ext cx="152122" cy="35673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378395" y="3280267"/>
            <a:ext cx="152122" cy="35673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3966425" y="4589480"/>
            <a:ext cx="152122" cy="23493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3969367" y="4125326"/>
            <a:ext cx="152122" cy="25842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3760164" y="2666333"/>
            <a:ext cx="152122" cy="12299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3763987" y="3628170"/>
            <a:ext cx="152122" cy="35673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556343" y="3394732"/>
            <a:ext cx="152122" cy="35673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3556343" y="4696033"/>
            <a:ext cx="152122" cy="13529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141830" y="4098544"/>
            <a:ext cx="152122" cy="13114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/>
        </p:nvSpPr>
        <p:spPr>
          <a:xfrm>
            <a:off x="5630531" y="599788"/>
            <a:ext cx="81965" cy="8196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>
            <a:off x="5630531" y="1177032"/>
            <a:ext cx="81965" cy="8196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>
            <a:off x="5630531" y="1319665"/>
            <a:ext cx="81965" cy="8196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>
            <a:off x="5630531" y="744802"/>
            <a:ext cx="81965" cy="81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/>
        </p:nvSpPr>
        <p:spPr>
          <a:xfrm>
            <a:off x="5630531" y="887219"/>
            <a:ext cx="81965" cy="81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/>
        </p:nvSpPr>
        <p:spPr>
          <a:xfrm>
            <a:off x="5630531" y="1029530"/>
            <a:ext cx="81965" cy="81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/>
        </p:nvSpPr>
        <p:spPr>
          <a:xfrm>
            <a:off x="5630531" y="1466054"/>
            <a:ext cx="81965" cy="81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>
            <a:off x="5630531" y="1610062"/>
            <a:ext cx="81965" cy="81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>
            <a:off x="5630531" y="1752373"/>
            <a:ext cx="81965" cy="81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>
            <a:off x="5630531" y="1894528"/>
            <a:ext cx="81965" cy="8196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>
            <a:off x="5630531" y="2040917"/>
            <a:ext cx="81965" cy="81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/>
        </p:nvSpPr>
        <p:spPr>
          <a:xfrm>
            <a:off x="3379907" y="2052099"/>
            <a:ext cx="99178" cy="9917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/>
        </p:nvSpPr>
        <p:spPr>
          <a:xfrm>
            <a:off x="3918703" y="1162200"/>
            <a:ext cx="99178" cy="9917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/>
        </p:nvSpPr>
        <p:spPr>
          <a:xfrm>
            <a:off x="4426123" y="2107905"/>
            <a:ext cx="99178" cy="9917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/>
        </p:nvSpPr>
        <p:spPr>
          <a:xfrm>
            <a:off x="4981842" y="1676707"/>
            <a:ext cx="99178" cy="9917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/>
        </p:nvSpPr>
        <p:spPr>
          <a:xfrm>
            <a:off x="5157206" y="1676707"/>
            <a:ext cx="99178" cy="99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>
            <a:off x="4739650" y="1695190"/>
            <a:ext cx="99178" cy="99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>
            <a:off x="4673165" y="1838060"/>
            <a:ext cx="99178" cy="99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/>
        </p:nvSpPr>
        <p:spPr>
          <a:xfrm>
            <a:off x="4593648" y="2075674"/>
            <a:ext cx="99178" cy="99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/>
        </p:nvSpPr>
        <p:spPr>
          <a:xfrm>
            <a:off x="4134952" y="1902888"/>
            <a:ext cx="99178" cy="99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/>
          <p:cNvSpPr/>
          <p:nvPr/>
        </p:nvSpPr>
        <p:spPr>
          <a:xfrm>
            <a:off x="4079179" y="2099307"/>
            <a:ext cx="99178" cy="99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>
            <a:off x="3434258" y="2230276"/>
            <a:ext cx="99178" cy="99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2942525" y="4320392"/>
            <a:ext cx="152122" cy="23890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2743072" y="3038002"/>
            <a:ext cx="152122" cy="35673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2502567" y="2832717"/>
            <a:ext cx="152122" cy="23113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>
            <a:off x="3166555" y="2792508"/>
            <a:ext cx="109096" cy="109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>
            <a:off x="3983176" y="2793647"/>
            <a:ext cx="109096" cy="109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>
            <a:off x="7396292" y="201728"/>
            <a:ext cx="109096" cy="109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/>
          <p:cNvSpPr/>
          <p:nvPr/>
        </p:nvSpPr>
        <p:spPr>
          <a:xfrm>
            <a:off x="6993192" y="198713"/>
            <a:ext cx="109096" cy="109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>
            <a:off x="8013023" y="198713"/>
            <a:ext cx="109096" cy="109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>
            <a:off x="2494744" y="148152"/>
            <a:ext cx="109096" cy="109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>
            <a:off x="237319" y="166425"/>
            <a:ext cx="109096" cy="109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/>
          <p:cNvSpPr/>
          <p:nvPr/>
        </p:nvSpPr>
        <p:spPr>
          <a:xfrm>
            <a:off x="1877665" y="156900"/>
            <a:ext cx="109096" cy="10909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>
            <a:off x="6021740" y="2787714"/>
            <a:ext cx="109096" cy="10909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/>
          <p:cNvSpPr/>
          <p:nvPr/>
        </p:nvSpPr>
        <p:spPr>
          <a:xfrm>
            <a:off x="6584467" y="203476"/>
            <a:ext cx="109096" cy="10909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>
            <a:off x="9032854" y="198713"/>
            <a:ext cx="109096" cy="10909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2280421" y="1098287"/>
            <a:ext cx="152122" cy="13047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2080267" y="1940138"/>
            <a:ext cx="152122" cy="13047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868125" y="1459408"/>
            <a:ext cx="152122" cy="13047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661477" y="1406165"/>
            <a:ext cx="152122" cy="13047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1671003" y="2479000"/>
            <a:ext cx="152122" cy="13047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263848" y="2306551"/>
            <a:ext cx="152122" cy="13047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851926" y="691279"/>
            <a:ext cx="152122" cy="13047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851926" y="1657635"/>
            <a:ext cx="152122" cy="13047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851926" y="2189857"/>
            <a:ext cx="152122" cy="2263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667573" y="3738957"/>
            <a:ext cx="152122" cy="248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237319" y="2284956"/>
            <a:ext cx="152122" cy="12775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257726" y="3816061"/>
            <a:ext cx="152122" cy="36065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14323" y="96495"/>
            <a:ext cx="152122" cy="248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5783494" y="440639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860185" y="440639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5783494" y="585046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5860185" y="585046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5783494" y="729453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5860185" y="729453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5783494" y="873860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5860185" y="873860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5783494" y="1018267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5860185" y="1018267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5783494" y="1162674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5860185" y="1162674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5783494" y="1307081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5860185" y="1307081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5783494" y="1451488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5860185" y="1451488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5783494" y="1595895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5860185" y="1595895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5783494" y="1740302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5860185" y="1740302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5783494" y="1884709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5860185" y="1884709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5783494" y="2029113"/>
            <a:ext cx="48472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5860185" y="2029113"/>
            <a:ext cx="100800" cy="11181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1" name="図 1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805" y="5113247"/>
            <a:ext cx="3410030" cy="49085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2" name="図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979" y="5113247"/>
            <a:ext cx="3480826" cy="49085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3" name="図 1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78" y="5113246"/>
            <a:ext cx="2660767" cy="490855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4" name="正方形/長方形 133"/>
          <p:cNvSpPr/>
          <p:nvPr/>
        </p:nvSpPr>
        <p:spPr>
          <a:xfrm>
            <a:off x="9008438" y="5426021"/>
            <a:ext cx="152122" cy="23967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9008438" y="6654746"/>
            <a:ext cx="152122" cy="37302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8803651" y="6140396"/>
            <a:ext cx="152122" cy="23967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8803651" y="7800862"/>
            <a:ext cx="152122" cy="26364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7991855" y="6264996"/>
            <a:ext cx="152122" cy="23967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7373464" y="5430582"/>
            <a:ext cx="152122" cy="13529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7373464" y="6977642"/>
            <a:ext cx="152122" cy="13529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7785707" y="8759771"/>
            <a:ext cx="152122" cy="23967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7378227" y="8040635"/>
            <a:ext cx="152122" cy="23967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7170533" y="6380071"/>
            <a:ext cx="152122" cy="36195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7373464" y="9597221"/>
            <a:ext cx="152122" cy="23967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6962478" y="6977642"/>
            <a:ext cx="152122" cy="23967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6967241" y="8889134"/>
            <a:ext cx="152122" cy="23967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6962478" y="9240794"/>
            <a:ext cx="152122" cy="12299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6762099" y="7916034"/>
            <a:ext cx="152122" cy="23967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6762099" y="6629980"/>
            <a:ext cx="152122" cy="36195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6357451" y="7815151"/>
            <a:ext cx="152122" cy="36195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6352688" y="8639933"/>
            <a:ext cx="152122" cy="23967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9008438" y="7845839"/>
            <a:ext cx="15212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9008438" y="8065292"/>
            <a:ext cx="15212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7582596" y="6742022"/>
            <a:ext cx="15212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7582596" y="6961475"/>
            <a:ext cx="15212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6759701" y="8998492"/>
            <a:ext cx="15212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6759701" y="9217945"/>
            <a:ext cx="15212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7170722" y="7682346"/>
            <a:ext cx="15212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7170722" y="7901799"/>
            <a:ext cx="15212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6170618" y="6379388"/>
            <a:ext cx="15212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6170618" y="6598841"/>
            <a:ext cx="15212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5185651" y="9709590"/>
            <a:ext cx="15212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4982229" y="7780408"/>
            <a:ext cx="15212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3343172" y="8736654"/>
            <a:ext cx="15212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3343172" y="8956107"/>
            <a:ext cx="15212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2732435" y="9207843"/>
            <a:ext cx="15212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2732435" y="9427296"/>
            <a:ext cx="15212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2502161" y="8774276"/>
            <a:ext cx="15212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2502161" y="8993729"/>
            <a:ext cx="15212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431799" y="6707047"/>
            <a:ext cx="15212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431799" y="6926500"/>
            <a:ext cx="15212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26657" y="6540370"/>
            <a:ext cx="15212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26657" y="6783638"/>
            <a:ext cx="15212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4769015" y="8140249"/>
            <a:ext cx="152122" cy="23967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4565903" y="8384687"/>
            <a:ext cx="152122" cy="35673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4372317" y="8393514"/>
            <a:ext cx="152122" cy="35673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3960347" y="9702727"/>
            <a:ext cx="152122" cy="23493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3963289" y="9238573"/>
            <a:ext cx="152122" cy="25842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3754086" y="7779580"/>
            <a:ext cx="152122" cy="12299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3757909" y="8741417"/>
            <a:ext cx="152122" cy="35673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3550265" y="8507979"/>
            <a:ext cx="152122" cy="35673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3550265" y="9809280"/>
            <a:ext cx="152122" cy="13529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3135752" y="9211791"/>
            <a:ext cx="152122" cy="131149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円/楕円 183"/>
          <p:cNvSpPr/>
          <p:nvPr/>
        </p:nvSpPr>
        <p:spPr>
          <a:xfrm>
            <a:off x="5624453" y="5713035"/>
            <a:ext cx="81965" cy="8196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円/楕円 184"/>
          <p:cNvSpPr/>
          <p:nvPr/>
        </p:nvSpPr>
        <p:spPr>
          <a:xfrm>
            <a:off x="5624453" y="6290279"/>
            <a:ext cx="81965" cy="8196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円/楕円 185"/>
          <p:cNvSpPr/>
          <p:nvPr/>
        </p:nvSpPr>
        <p:spPr>
          <a:xfrm>
            <a:off x="5624453" y="6432912"/>
            <a:ext cx="81965" cy="8196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円/楕円 186"/>
          <p:cNvSpPr/>
          <p:nvPr/>
        </p:nvSpPr>
        <p:spPr>
          <a:xfrm>
            <a:off x="5624453" y="5858049"/>
            <a:ext cx="81965" cy="81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円/楕円 187"/>
          <p:cNvSpPr/>
          <p:nvPr/>
        </p:nvSpPr>
        <p:spPr>
          <a:xfrm>
            <a:off x="5624453" y="6000466"/>
            <a:ext cx="81965" cy="81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円/楕円 188"/>
          <p:cNvSpPr/>
          <p:nvPr/>
        </p:nvSpPr>
        <p:spPr>
          <a:xfrm>
            <a:off x="5624453" y="6142777"/>
            <a:ext cx="81965" cy="81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円/楕円 189"/>
          <p:cNvSpPr/>
          <p:nvPr/>
        </p:nvSpPr>
        <p:spPr>
          <a:xfrm>
            <a:off x="5624453" y="6579301"/>
            <a:ext cx="81965" cy="81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円/楕円 190"/>
          <p:cNvSpPr/>
          <p:nvPr/>
        </p:nvSpPr>
        <p:spPr>
          <a:xfrm>
            <a:off x="5624453" y="6723309"/>
            <a:ext cx="81965" cy="81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円/楕円 191"/>
          <p:cNvSpPr/>
          <p:nvPr/>
        </p:nvSpPr>
        <p:spPr>
          <a:xfrm>
            <a:off x="5624453" y="6865620"/>
            <a:ext cx="81965" cy="81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円/楕円 192"/>
          <p:cNvSpPr/>
          <p:nvPr/>
        </p:nvSpPr>
        <p:spPr>
          <a:xfrm>
            <a:off x="5624453" y="7007775"/>
            <a:ext cx="81965" cy="8196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円/楕円 193"/>
          <p:cNvSpPr/>
          <p:nvPr/>
        </p:nvSpPr>
        <p:spPr>
          <a:xfrm>
            <a:off x="5624453" y="7154164"/>
            <a:ext cx="81965" cy="819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円/楕円 194"/>
          <p:cNvSpPr/>
          <p:nvPr/>
        </p:nvSpPr>
        <p:spPr>
          <a:xfrm>
            <a:off x="3373829" y="7165346"/>
            <a:ext cx="99178" cy="9917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円/楕円 195"/>
          <p:cNvSpPr/>
          <p:nvPr/>
        </p:nvSpPr>
        <p:spPr>
          <a:xfrm>
            <a:off x="3912625" y="6275447"/>
            <a:ext cx="99178" cy="9917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円/楕円 196"/>
          <p:cNvSpPr/>
          <p:nvPr/>
        </p:nvSpPr>
        <p:spPr>
          <a:xfrm>
            <a:off x="4420045" y="7221152"/>
            <a:ext cx="99178" cy="9917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円/楕円 197"/>
          <p:cNvSpPr/>
          <p:nvPr/>
        </p:nvSpPr>
        <p:spPr>
          <a:xfrm>
            <a:off x="4975764" y="6789954"/>
            <a:ext cx="99178" cy="9917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円/楕円 198"/>
          <p:cNvSpPr/>
          <p:nvPr/>
        </p:nvSpPr>
        <p:spPr>
          <a:xfrm>
            <a:off x="5151128" y="6789954"/>
            <a:ext cx="99178" cy="99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円/楕円 199"/>
          <p:cNvSpPr/>
          <p:nvPr/>
        </p:nvSpPr>
        <p:spPr>
          <a:xfrm>
            <a:off x="4733572" y="6808437"/>
            <a:ext cx="99178" cy="99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円/楕円 200"/>
          <p:cNvSpPr/>
          <p:nvPr/>
        </p:nvSpPr>
        <p:spPr>
          <a:xfrm>
            <a:off x="4667087" y="6951307"/>
            <a:ext cx="99178" cy="99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円/楕円 201"/>
          <p:cNvSpPr/>
          <p:nvPr/>
        </p:nvSpPr>
        <p:spPr>
          <a:xfrm>
            <a:off x="4587570" y="7188921"/>
            <a:ext cx="99178" cy="99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円/楕円 202"/>
          <p:cNvSpPr/>
          <p:nvPr/>
        </p:nvSpPr>
        <p:spPr>
          <a:xfrm>
            <a:off x="4128874" y="7016135"/>
            <a:ext cx="99178" cy="99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円/楕円 203"/>
          <p:cNvSpPr/>
          <p:nvPr/>
        </p:nvSpPr>
        <p:spPr>
          <a:xfrm>
            <a:off x="4073101" y="7212554"/>
            <a:ext cx="99178" cy="99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円/楕円 204"/>
          <p:cNvSpPr/>
          <p:nvPr/>
        </p:nvSpPr>
        <p:spPr>
          <a:xfrm>
            <a:off x="3428180" y="7343523"/>
            <a:ext cx="99178" cy="99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正方形/長方形 205"/>
          <p:cNvSpPr/>
          <p:nvPr/>
        </p:nvSpPr>
        <p:spPr>
          <a:xfrm>
            <a:off x="2936447" y="9433639"/>
            <a:ext cx="152122" cy="23890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正方形/長方形 206"/>
          <p:cNvSpPr/>
          <p:nvPr/>
        </p:nvSpPr>
        <p:spPr>
          <a:xfrm>
            <a:off x="2736994" y="8151249"/>
            <a:ext cx="152122" cy="35673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正方形/長方形 207"/>
          <p:cNvSpPr/>
          <p:nvPr/>
        </p:nvSpPr>
        <p:spPr>
          <a:xfrm>
            <a:off x="2496489" y="7945964"/>
            <a:ext cx="152122" cy="23113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円/楕円 208"/>
          <p:cNvSpPr/>
          <p:nvPr/>
        </p:nvSpPr>
        <p:spPr>
          <a:xfrm>
            <a:off x="3160477" y="7905755"/>
            <a:ext cx="109096" cy="109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円/楕円 209"/>
          <p:cNvSpPr/>
          <p:nvPr/>
        </p:nvSpPr>
        <p:spPr>
          <a:xfrm>
            <a:off x="3977098" y="7906894"/>
            <a:ext cx="109096" cy="109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円/楕円 210"/>
          <p:cNvSpPr/>
          <p:nvPr/>
        </p:nvSpPr>
        <p:spPr>
          <a:xfrm>
            <a:off x="7390214" y="5314975"/>
            <a:ext cx="109096" cy="109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円/楕円 211"/>
          <p:cNvSpPr/>
          <p:nvPr/>
        </p:nvSpPr>
        <p:spPr>
          <a:xfrm>
            <a:off x="6987114" y="5311960"/>
            <a:ext cx="109096" cy="109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円/楕円 212"/>
          <p:cNvSpPr/>
          <p:nvPr/>
        </p:nvSpPr>
        <p:spPr>
          <a:xfrm>
            <a:off x="8006945" y="5311960"/>
            <a:ext cx="109096" cy="109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円/楕円 213"/>
          <p:cNvSpPr/>
          <p:nvPr/>
        </p:nvSpPr>
        <p:spPr>
          <a:xfrm>
            <a:off x="2488666" y="5261399"/>
            <a:ext cx="109096" cy="109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円/楕円 214"/>
          <p:cNvSpPr/>
          <p:nvPr/>
        </p:nvSpPr>
        <p:spPr>
          <a:xfrm>
            <a:off x="231241" y="5279672"/>
            <a:ext cx="109096" cy="109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円/楕円 215"/>
          <p:cNvSpPr/>
          <p:nvPr/>
        </p:nvSpPr>
        <p:spPr>
          <a:xfrm>
            <a:off x="1871587" y="5270147"/>
            <a:ext cx="109096" cy="10909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円/楕円 216"/>
          <p:cNvSpPr/>
          <p:nvPr/>
        </p:nvSpPr>
        <p:spPr>
          <a:xfrm>
            <a:off x="6015662" y="7900961"/>
            <a:ext cx="109096" cy="10909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円/楕円 217"/>
          <p:cNvSpPr/>
          <p:nvPr/>
        </p:nvSpPr>
        <p:spPr>
          <a:xfrm>
            <a:off x="6578389" y="5316723"/>
            <a:ext cx="109096" cy="10909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円/楕円 218"/>
          <p:cNvSpPr/>
          <p:nvPr/>
        </p:nvSpPr>
        <p:spPr>
          <a:xfrm>
            <a:off x="9026776" y="5311960"/>
            <a:ext cx="109096" cy="10909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正方形/長方形 219"/>
          <p:cNvSpPr/>
          <p:nvPr/>
        </p:nvSpPr>
        <p:spPr>
          <a:xfrm>
            <a:off x="2274343" y="6211534"/>
            <a:ext cx="152122" cy="13047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正方形/長方形 220"/>
          <p:cNvSpPr/>
          <p:nvPr/>
        </p:nvSpPr>
        <p:spPr>
          <a:xfrm>
            <a:off x="2074189" y="7053385"/>
            <a:ext cx="152122" cy="13047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正方形/長方形 221"/>
          <p:cNvSpPr/>
          <p:nvPr/>
        </p:nvSpPr>
        <p:spPr>
          <a:xfrm>
            <a:off x="1862047" y="6572655"/>
            <a:ext cx="152122" cy="13047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正方形/長方形 222"/>
          <p:cNvSpPr/>
          <p:nvPr/>
        </p:nvSpPr>
        <p:spPr>
          <a:xfrm>
            <a:off x="1655399" y="6519412"/>
            <a:ext cx="152122" cy="13047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正方形/長方形 223"/>
          <p:cNvSpPr/>
          <p:nvPr/>
        </p:nvSpPr>
        <p:spPr>
          <a:xfrm>
            <a:off x="1664925" y="7592247"/>
            <a:ext cx="152122" cy="13047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正方形/長方形 224"/>
          <p:cNvSpPr/>
          <p:nvPr/>
        </p:nvSpPr>
        <p:spPr>
          <a:xfrm>
            <a:off x="1257770" y="7419798"/>
            <a:ext cx="152122" cy="13047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正方形/長方形 225"/>
          <p:cNvSpPr/>
          <p:nvPr/>
        </p:nvSpPr>
        <p:spPr>
          <a:xfrm>
            <a:off x="845848" y="5804526"/>
            <a:ext cx="152122" cy="13047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正方形/長方形 226"/>
          <p:cNvSpPr/>
          <p:nvPr/>
        </p:nvSpPr>
        <p:spPr>
          <a:xfrm>
            <a:off x="845848" y="6770882"/>
            <a:ext cx="152122" cy="13047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8" name="正方形/長方形 227"/>
          <p:cNvSpPr/>
          <p:nvPr/>
        </p:nvSpPr>
        <p:spPr>
          <a:xfrm>
            <a:off x="845848" y="7303104"/>
            <a:ext cx="152122" cy="2263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正方形/長方形 228"/>
          <p:cNvSpPr/>
          <p:nvPr/>
        </p:nvSpPr>
        <p:spPr>
          <a:xfrm>
            <a:off x="661495" y="8852204"/>
            <a:ext cx="152122" cy="248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正方形/長方形 229"/>
          <p:cNvSpPr/>
          <p:nvPr/>
        </p:nvSpPr>
        <p:spPr>
          <a:xfrm>
            <a:off x="231241" y="7398203"/>
            <a:ext cx="152122" cy="12775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正方形/長方形 230"/>
          <p:cNvSpPr/>
          <p:nvPr/>
        </p:nvSpPr>
        <p:spPr>
          <a:xfrm>
            <a:off x="251648" y="8929308"/>
            <a:ext cx="152122" cy="36065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正方形/長方形 231"/>
          <p:cNvSpPr/>
          <p:nvPr/>
        </p:nvSpPr>
        <p:spPr>
          <a:xfrm>
            <a:off x="8245" y="5209742"/>
            <a:ext cx="152122" cy="248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正方形/長方形 232"/>
          <p:cNvSpPr/>
          <p:nvPr/>
        </p:nvSpPr>
        <p:spPr>
          <a:xfrm>
            <a:off x="5777416" y="5553886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正方形/長方形 233"/>
          <p:cNvSpPr/>
          <p:nvPr/>
        </p:nvSpPr>
        <p:spPr>
          <a:xfrm>
            <a:off x="5854107" y="5553886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正方形/長方形 234"/>
          <p:cNvSpPr/>
          <p:nvPr/>
        </p:nvSpPr>
        <p:spPr>
          <a:xfrm>
            <a:off x="5777416" y="5698293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正方形/長方形 235"/>
          <p:cNvSpPr/>
          <p:nvPr/>
        </p:nvSpPr>
        <p:spPr>
          <a:xfrm>
            <a:off x="5854107" y="5698293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正方形/長方形 236"/>
          <p:cNvSpPr/>
          <p:nvPr/>
        </p:nvSpPr>
        <p:spPr>
          <a:xfrm>
            <a:off x="5777416" y="5842700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正方形/長方形 237"/>
          <p:cNvSpPr/>
          <p:nvPr/>
        </p:nvSpPr>
        <p:spPr>
          <a:xfrm>
            <a:off x="5854107" y="5842700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正方形/長方形 238"/>
          <p:cNvSpPr/>
          <p:nvPr/>
        </p:nvSpPr>
        <p:spPr>
          <a:xfrm>
            <a:off x="5777416" y="5987107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" name="正方形/長方形 239"/>
          <p:cNvSpPr/>
          <p:nvPr/>
        </p:nvSpPr>
        <p:spPr>
          <a:xfrm>
            <a:off x="5854107" y="5987107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正方形/長方形 240"/>
          <p:cNvSpPr/>
          <p:nvPr/>
        </p:nvSpPr>
        <p:spPr>
          <a:xfrm>
            <a:off x="5777416" y="6131514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" name="正方形/長方形 241"/>
          <p:cNvSpPr/>
          <p:nvPr/>
        </p:nvSpPr>
        <p:spPr>
          <a:xfrm>
            <a:off x="5854107" y="6131514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" name="正方形/長方形 242"/>
          <p:cNvSpPr/>
          <p:nvPr/>
        </p:nvSpPr>
        <p:spPr>
          <a:xfrm>
            <a:off x="5777416" y="6275921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" name="正方形/長方形 243"/>
          <p:cNvSpPr/>
          <p:nvPr/>
        </p:nvSpPr>
        <p:spPr>
          <a:xfrm>
            <a:off x="5854107" y="6275921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正方形/長方形 244"/>
          <p:cNvSpPr/>
          <p:nvPr/>
        </p:nvSpPr>
        <p:spPr>
          <a:xfrm>
            <a:off x="5777416" y="6420328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正方形/長方形 245"/>
          <p:cNvSpPr/>
          <p:nvPr/>
        </p:nvSpPr>
        <p:spPr>
          <a:xfrm>
            <a:off x="5854107" y="6420328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正方形/長方形 246"/>
          <p:cNvSpPr/>
          <p:nvPr/>
        </p:nvSpPr>
        <p:spPr>
          <a:xfrm>
            <a:off x="5777416" y="6564735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正方形/長方形 247"/>
          <p:cNvSpPr/>
          <p:nvPr/>
        </p:nvSpPr>
        <p:spPr>
          <a:xfrm>
            <a:off x="5854107" y="6564735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正方形/長方形 248"/>
          <p:cNvSpPr/>
          <p:nvPr/>
        </p:nvSpPr>
        <p:spPr>
          <a:xfrm>
            <a:off x="5777416" y="6709142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正方形/長方形 249"/>
          <p:cNvSpPr/>
          <p:nvPr/>
        </p:nvSpPr>
        <p:spPr>
          <a:xfrm>
            <a:off x="5854107" y="6709142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正方形/長方形 250"/>
          <p:cNvSpPr/>
          <p:nvPr/>
        </p:nvSpPr>
        <p:spPr>
          <a:xfrm>
            <a:off x="5777416" y="6853549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正方形/長方形 251"/>
          <p:cNvSpPr/>
          <p:nvPr/>
        </p:nvSpPr>
        <p:spPr>
          <a:xfrm>
            <a:off x="5854107" y="6853549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" name="正方形/長方形 252"/>
          <p:cNvSpPr/>
          <p:nvPr/>
        </p:nvSpPr>
        <p:spPr>
          <a:xfrm>
            <a:off x="5777416" y="6997956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正方形/長方形 253"/>
          <p:cNvSpPr/>
          <p:nvPr/>
        </p:nvSpPr>
        <p:spPr>
          <a:xfrm>
            <a:off x="5854107" y="6997956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" name="正方形/長方形 254"/>
          <p:cNvSpPr/>
          <p:nvPr/>
        </p:nvSpPr>
        <p:spPr>
          <a:xfrm>
            <a:off x="5777416" y="7142360"/>
            <a:ext cx="48472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" name="正方形/長方形 255"/>
          <p:cNvSpPr/>
          <p:nvPr/>
        </p:nvSpPr>
        <p:spPr>
          <a:xfrm>
            <a:off x="5854107" y="7142360"/>
            <a:ext cx="100800" cy="1118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3360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826" y="0"/>
            <a:ext cx="3486726" cy="49085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9"/>
            <a:ext cx="3480826" cy="490265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163226" y="2685412"/>
            <a:ext cx="152122" cy="12640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163226" y="4590400"/>
            <a:ext cx="152122" cy="12640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948913" y="1511015"/>
            <a:ext cx="152122" cy="24633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744812" y="2157703"/>
            <a:ext cx="152122" cy="11491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555000" y="2843502"/>
            <a:ext cx="152122" cy="11491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935876" y="1852902"/>
            <a:ext cx="152122" cy="23783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572533" y="2559006"/>
            <a:ext cx="152122" cy="12640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572533" y="2802582"/>
            <a:ext cx="152122" cy="12640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945402" y="3411494"/>
            <a:ext cx="152122" cy="12640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945402" y="3645544"/>
            <a:ext cx="152122" cy="12640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526176" y="3821069"/>
            <a:ext cx="152122" cy="12640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526176" y="4055119"/>
            <a:ext cx="152122" cy="12640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118001" y="2696902"/>
            <a:ext cx="152122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496540" y="3169268"/>
            <a:ext cx="152122" cy="37685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077854" y="4368509"/>
            <a:ext cx="152122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264056" y="4111930"/>
            <a:ext cx="152122" cy="45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54155" y="3294494"/>
            <a:ext cx="152122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297319" y="1044532"/>
            <a:ext cx="64515" cy="12640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397326" y="1044532"/>
            <a:ext cx="64515" cy="12640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49702" y="1196932"/>
            <a:ext cx="64515" cy="12640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449709" y="1196932"/>
            <a:ext cx="64515" cy="12640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425899" y="1344569"/>
            <a:ext cx="64515" cy="12640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525906" y="1344569"/>
            <a:ext cx="64515" cy="12640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697364" y="1344569"/>
            <a:ext cx="64515" cy="12640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797371" y="1344569"/>
            <a:ext cx="64515" cy="12640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826" y="5045942"/>
            <a:ext cx="3486726" cy="49085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8891"/>
            <a:ext cx="3480826" cy="490265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4" name="正方形/長方形 33"/>
          <p:cNvSpPr/>
          <p:nvPr/>
        </p:nvSpPr>
        <p:spPr>
          <a:xfrm>
            <a:off x="6163226" y="7731354"/>
            <a:ext cx="152122" cy="12640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163226" y="9636342"/>
            <a:ext cx="152122" cy="12640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948913" y="6556957"/>
            <a:ext cx="152122" cy="2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744812" y="7203645"/>
            <a:ext cx="152122" cy="11491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555000" y="7889444"/>
            <a:ext cx="152122" cy="11491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935876" y="6898844"/>
            <a:ext cx="152122" cy="23783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572533" y="7604948"/>
            <a:ext cx="152122" cy="12640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572533" y="7848524"/>
            <a:ext cx="152122" cy="12640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45402" y="8457436"/>
            <a:ext cx="152122" cy="12640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4945402" y="8691486"/>
            <a:ext cx="152122" cy="12640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526176" y="8867011"/>
            <a:ext cx="152122" cy="12640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3526176" y="9101061"/>
            <a:ext cx="152122" cy="12640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118001" y="7742844"/>
            <a:ext cx="152122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496540" y="8215210"/>
            <a:ext cx="152122" cy="376859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2077854" y="9414451"/>
            <a:ext cx="152122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264056" y="9157872"/>
            <a:ext cx="152122" cy="45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54155" y="8340436"/>
            <a:ext cx="152122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2297319" y="6090474"/>
            <a:ext cx="64515" cy="12640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2397326" y="6090474"/>
            <a:ext cx="64515" cy="12640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349702" y="6242874"/>
            <a:ext cx="64515" cy="12640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2449709" y="6242874"/>
            <a:ext cx="64515" cy="12640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2425899" y="6390511"/>
            <a:ext cx="64515" cy="12640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2525906" y="6390511"/>
            <a:ext cx="64515" cy="12640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2697364" y="6390511"/>
            <a:ext cx="64515" cy="12640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2797371" y="6390511"/>
            <a:ext cx="64515" cy="12640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4966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09_5</a:t>
            </a:r>
            <a:r>
              <a:rPr kumimoji="1" lang="ja-JP" altLang="en-US" dirty="0" err="1" smtClean="0"/>
              <a:t>つの</a:t>
            </a:r>
            <a:r>
              <a:rPr kumimoji="1" lang="ja-JP" altLang="en-US" dirty="0" smtClean="0"/>
              <a:t>トレード練習法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「読み」と「操作」の質を劇的に</a:t>
            </a:r>
            <a:r>
              <a:rPr lang="ja-JP" altLang="en-US" dirty="0"/>
              <a:t>上げる</a:t>
            </a:r>
            <a:r>
              <a:rPr kumimoji="1" lang="ja-JP" altLang="en-US" dirty="0" smtClean="0"/>
              <a:t>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6284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726" y="0"/>
            <a:ext cx="2837758" cy="48377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857" y="0"/>
            <a:ext cx="3292035" cy="48495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29" y="0"/>
            <a:ext cx="3439528" cy="484955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49558" cy="484955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7426626" y="3997989"/>
            <a:ext cx="152122" cy="12640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7207551" y="1388139"/>
            <a:ext cx="152122" cy="12640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007825" y="1446579"/>
            <a:ext cx="152122" cy="12640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009713" y="975091"/>
            <a:ext cx="152122" cy="12640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014475" y="4194540"/>
            <a:ext cx="152122" cy="12640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190562" y="1894251"/>
            <a:ext cx="152122" cy="25363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988400" y="3475230"/>
            <a:ext cx="152122" cy="13015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568742" y="1151129"/>
            <a:ext cx="152122" cy="13015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583031" y="4427731"/>
            <a:ext cx="152122" cy="13015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161833" y="1689294"/>
            <a:ext cx="152122" cy="13015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371892" y="1210291"/>
            <a:ext cx="152122" cy="37134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967382" y="3484756"/>
            <a:ext cx="152122" cy="37134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555164" y="1679768"/>
            <a:ext cx="152122" cy="13015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552445" y="4089907"/>
            <a:ext cx="152122" cy="25363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141700" y="4208829"/>
            <a:ext cx="152122" cy="25363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944850" y="2542935"/>
            <a:ext cx="152122" cy="11832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529955" y="3526018"/>
            <a:ext cx="152122" cy="37134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326700" y="3501351"/>
            <a:ext cx="152122" cy="11832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726" y="5083847"/>
            <a:ext cx="2837758" cy="48377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857" y="5083847"/>
            <a:ext cx="3292035" cy="48495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29" y="5083847"/>
            <a:ext cx="3439528" cy="48495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83847"/>
            <a:ext cx="849558" cy="48495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正方形/長方形 29"/>
          <p:cNvSpPr/>
          <p:nvPr/>
        </p:nvSpPr>
        <p:spPr>
          <a:xfrm>
            <a:off x="7426626" y="9081836"/>
            <a:ext cx="152122" cy="12640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07551" y="6471986"/>
            <a:ext cx="152122" cy="12640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007825" y="6530426"/>
            <a:ext cx="152122" cy="12640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009713" y="6058938"/>
            <a:ext cx="152122" cy="12640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014475" y="9278387"/>
            <a:ext cx="152122" cy="12640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190562" y="6978098"/>
            <a:ext cx="152122" cy="25363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988400" y="8559077"/>
            <a:ext cx="152122" cy="13015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568742" y="6234976"/>
            <a:ext cx="152122" cy="13015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583031" y="9511578"/>
            <a:ext cx="152122" cy="13015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161833" y="6773141"/>
            <a:ext cx="152122" cy="13015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371892" y="6294138"/>
            <a:ext cx="152122" cy="37134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4967382" y="8568603"/>
            <a:ext cx="152122" cy="37134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555164" y="6763615"/>
            <a:ext cx="152122" cy="13015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3552445" y="9173754"/>
            <a:ext cx="152122" cy="25363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141700" y="9292676"/>
            <a:ext cx="152122" cy="25363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2944850" y="7626782"/>
            <a:ext cx="152122" cy="11832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529955" y="8609865"/>
            <a:ext cx="152122" cy="37134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326700" y="8585198"/>
            <a:ext cx="152122" cy="11832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3637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917" y="5900"/>
            <a:ext cx="997050" cy="48318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90" y="5900"/>
            <a:ext cx="3451327" cy="48377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00590" cy="4837758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669156" y="3229113"/>
            <a:ext cx="152122" cy="13015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264343" y="4067312"/>
            <a:ext cx="152122" cy="13015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056947" y="4067311"/>
            <a:ext cx="152122" cy="36181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854225" y="3770576"/>
            <a:ext cx="152122" cy="36181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117" y="0"/>
            <a:ext cx="997050" cy="48318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790" y="0"/>
            <a:ext cx="3451327" cy="48377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-5900"/>
            <a:ext cx="200590" cy="48377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正方形/長方形 13"/>
          <p:cNvSpPr/>
          <p:nvPr/>
        </p:nvSpPr>
        <p:spPr>
          <a:xfrm>
            <a:off x="7698356" y="3223213"/>
            <a:ext cx="152122" cy="13015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293543" y="4061412"/>
            <a:ext cx="152122" cy="13015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086147" y="4061411"/>
            <a:ext cx="152122" cy="36181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883425" y="3764676"/>
            <a:ext cx="152122" cy="36181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9511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212" y="0"/>
            <a:ext cx="2206490" cy="48377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162" y="0"/>
            <a:ext cx="997050" cy="48377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507" y="0"/>
            <a:ext cx="3410030" cy="483775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79" y="0"/>
            <a:ext cx="3433628" cy="483775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418879" cy="4837758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309859" y="3467427"/>
            <a:ext cx="152122" cy="247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076496" y="497049"/>
            <a:ext cx="152122" cy="13949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095548" y="3238824"/>
            <a:ext cx="152122" cy="24712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881236" y="1943422"/>
            <a:ext cx="152122" cy="24712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671688" y="1206666"/>
            <a:ext cx="152122" cy="13949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467178" y="1097393"/>
            <a:ext cx="152122" cy="247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700385" y="1757690"/>
            <a:ext cx="152122" cy="247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476698" y="2057460"/>
            <a:ext cx="152122" cy="247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247571" y="2755790"/>
            <a:ext cx="152122" cy="12681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046359" y="3614803"/>
            <a:ext cx="152122" cy="12681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856688" y="3009966"/>
            <a:ext cx="152122" cy="12681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684300" y="3537107"/>
            <a:ext cx="152122" cy="12681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489029" y="3838709"/>
            <a:ext cx="152122" cy="36181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465210" y="3238824"/>
            <a:ext cx="152122" cy="12681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665234" y="2586440"/>
            <a:ext cx="152122" cy="24712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031677" y="3600514"/>
            <a:ext cx="152122" cy="24712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241225" y="3992001"/>
            <a:ext cx="152122" cy="39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212" y="4959319"/>
            <a:ext cx="2206490" cy="48377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162" y="4959319"/>
            <a:ext cx="997050" cy="48377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507" y="4959319"/>
            <a:ext cx="3410030" cy="48377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79" y="4959319"/>
            <a:ext cx="3433628" cy="48377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59319"/>
            <a:ext cx="418879" cy="48377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1" name="正方形/長方形 30"/>
          <p:cNvSpPr/>
          <p:nvPr/>
        </p:nvSpPr>
        <p:spPr>
          <a:xfrm>
            <a:off x="6309859" y="8426746"/>
            <a:ext cx="152122" cy="247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076496" y="5456368"/>
            <a:ext cx="152122" cy="13949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095548" y="8198143"/>
            <a:ext cx="152122" cy="24712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881236" y="6902741"/>
            <a:ext cx="152122" cy="24712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671688" y="6165985"/>
            <a:ext cx="152122" cy="13949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467178" y="6056712"/>
            <a:ext cx="152122" cy="247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700385" y="6717009"/>
            <a:ext cx="152122" cy="247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76698" y="7016779"/>
            <a:ext cx="152122" cy="247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247571" y="7715109"/>
            <a:ext cx="152122" cy="12681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359" y="8574122"/>
            <a:ext cx="152122" cy="12681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3856688" y="7969285"/>
            <a:ext cx="152122" cy="12681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3684300" y="8496426"/>
            <a:ext cx="152122" cy="12681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3489029" y="8798028"/>
            <a:ext cx="152122" cy="36181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465210" y="8198143"/>
            <a:ext cx="152122" cy="12681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2665234" y="7545759"/>
            <a:ext cx="152122" cy="24712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031677" y="8559833"/>
            <a:ext cx="152122" cy="24712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241225" y="8951320"/>
            <a:ext cx="152122" cy="39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0974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5262"/>
          <a:stretch/>
        </p:blipFill>
        <p:spPr>
          <a:xfrm>
            <a:off x="6452947" y="7721"/>
            <a:ext cx="1093513" cy="48377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r="76353"/>
          <a:stretch/>
        </p:blipFill>
        <p:spPr>
          <a:xfrm>
            <a:off x="5741368" y="11309"/>
            <a:ext cx="772888" cy="48377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990" y="11309"/>
            <a:ext cx="3451327" cy="483775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r="49861"/>
          <a:stretch/>
        </p:blipFill>
        <p:spPr>
          <a:xfrm>
            <a:off x="0" y="-1"/>
            <a:ext cx="1224645" cy="486135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133" y="4917699"/>
            <a:ext cx="3451327" cy="487315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547" y="4917699"/>
            <a:ext cx="3486726" cy="487315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054" y="4917699"/>
            <a:ext cx="147493" cy="486135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/>
          <a:srcRect l="57772"/>
          <a:stretch/>
        </p:blipFill>
        <p:spPr>
          <a:xfrm>
            <a:off x="1239575" y="0"/>
            <a:ext cx="1031415" cy="4861357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6179974" y="3215265"/>
            <a:ext cx="152122" cy="36181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4759085" y="343002"/>
            <a:ext cx="0" cy="17621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292537" y="5276754"/>
            <a:ext cx="0" cy="17621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フリーフォーム 13"/>
          <p:cNvSpPr/>
          <p:nvPr/>
        </p:nvSpPr>
        <p:spPr>
          <a:xfrm>
            <a:off x="4759085" y="1907641"/>
            <a:ext cx="2533452" cy="3441700"/>
          </a:xfrm>
          <a:custGeom>
            <a:avLst/>
            <a:gdLst>
              <a:gd name="connsiteX0" fmla="*/ 0 w 3548063"/>
              <a:gd name="connsiteY0" fmla="*/ 10411 h 3463223"/>
              <a:gd name="connsiteX1" fmla="*/ 180975 w 3548063"/>
              <a:gd name="connsiteY1" fmla="*/ 110423 h 3463223"/>
              <a:gd name="connsiteX2" fmla="*/ 228600 w 3548063"/>
              <a:gd name="connsiteY2" fmla="*/ 800986 h 3463223"/>
              <a:gd name="connsiteX3" fmla="*/ 280988 w 3548063"/>
              <a:gd name="connsiteY3" fmla="*/ 2567873 h 3463223"/>
              <a:gd name="connsiteX4" fmla="*/ 638175 w 3548063"/>
              <a:gd name="connsiteY4" fmla="*/ 2882198 h 3463223"/>
              <a:gd name="connsiteX5" fmla="*/ 1628775 w 3548063"/>
              <a:gd name="connsiteY5" fmla="*/ 2867911 h 3463223"/>
              <a:gd name="connsiteX6" fmla="*/ 2414588 w 3548063"/>
              <a:gd name="connsiteY6" fmla="*/ 2858386 h 3463223"/>
              <a:gd name="connsiteX7" fmla="*/ 3124200 w 3548063"/>
              <a:gd name="connsiteY7" fmla="*/ 2877436 h 3463223"/>
              <a:gd name="connsiteX8" fmla="*/ 3362325 w 3548063"/>
              <a:gd name="connsiteY8" fmla="*/ 3006023 h 3463223"/>
              <a:gd name="connsiteX9" fmla="*/ 3462338 w 3548063"/>
              <a:gd name="connsiteY9" fmla="*/ 3348923 h 3463223"/>
              <a:gd name="connsiteX10" fmla="*/ 3548063 w 3548063"/>
              <a:gd name="connsiteY10" fmla="*/ 3463223 h 3463223"/>
              <a:gd name="connsiteX0" fmla="*/ 0 w 3548063"/>
              <a:gd name="connsiteY0" fmla="*/ 10411 h 3463223"/>
              <a:gd name="connsiteX1" fmla="*/ 180975 w 3548063"/>
              <a:gd name="connsiteY1" fmla="*/ 110423 h 3463223"/>
              <a:gd name="connsiteX2" fmla="*/ 228600 w 3548063"/>
              <a:gd name="connsiteY2" fmla="*/ 800986 h 3463223"/>
              <a:gd name="connsiteX3" fmla="*/ 280988 w 3548063"/>
              <a:gd name="connsiteY3" fmla="*/ 2567873 h 3463223"/>
              <a:gd name="connsiteX4" fmla="*/ 638175 w 3548063"/>
              <a:gd name="connsiteY4" fmla="*/ 2882198 h 3463223"/>
              <a:gd name="connsiteX5" fmla="*/ 1628775 w 3548063"/>
              <a:gd name="connsiteY5" fmla="*/ 2867911 h 3463223"/>
              <a:gd name="connsiteX6" fmla="*/ 2414588 w 3548063"/>
              <a:gd name="connsiteY6" fmla="*/ 2858386 h 3463223"/>
              <a:gd name="connsiteX7" fmla="*/ 3124200 w 3548063"/>
              <a:gd name="connsiteY7" fmla="*/ 2877436 h 3463223"/>
              <a:gd name="connsiteX8" fmla="*/ 3383069 w 3548063"/>
              <a:gd name="connsiteY8" fmla="*/ 3101869 h 3463223"/>
              <a:gd name="connsiteX9" fmla="*/ 3462338 w 3548063"/>
              <a:gd name="connsiteY9" fmla="*/ 3348923 h 3463223"/>
              <a:gd name="connsiteX10" fmla="*/ 3548063 w 3548063"/>
              <a:gd name="connsiteY10" fmla="*/ 3463223 h 3463223"/>
              <a:gd name="connsiteX0" fmla="*/ 0 w 3548063"/>
              <a:gd name="connsiteY0" fmla="*/ 10411 h 3463223"/>
              <a:gd name="connsiteX1" fmla="*/ 180975 w 3548063"/>
              <a:gd name="connsiteY1" fmla="*/ 110423 h 3463223"/>
              <a:gd name="connsiteX2" fmla="*/ 228600 w 3548063"/>
              <a:gd name="connsiteY2" fmla="*/ 800986 h 3463223"/>
              <a:gd name="connsiteX3" fmla="*/ 280988 w 3548063"/>
              <a:gd name="connsiteY3" fmla="*/ 2567873 h 3463223"/>
              <a:gd name="connsiteX4" fmla="*/ 638175 w 3548063"/>
              <a:gd name="connsiteY4" fmla="*/ 2882198 h 3463223"/>
              <a:gd name="connsiteX5" fmla="*/ 1628775 w 3548063"/>
              <a:gd name="connsiteY5" fmla="*/ 2867911 h 3463223"/>
              <a:gd name="connsiteX6" fmla="*/ 2414588 w 3548063"/>
              <a:gd name="connsiteY6" fmla="*/ 2858386 h 3463223"/>
              <a:gd name="connsiteX7" fmla="*/ 3111754 w 3548063"/>
              <a:gd name="connsiteY7" fmla="*/ 2979672 h 3463223"/>
              <a:gd name="connsiteX8" fmla="*/ 3383069 w 3548063"/>
              <a:gd name="connsiteY8" fmla="*/ 3101869 h 3463223"/>
              <a:gd name="connsiteX9" fmla="*/ 3462338 w 3548063"/>
              <a:gd name="connsiteY9" fmla="*/ 3348923 h 3463223"/>
              <a:gd name="connsiteX10" fmla="*/ 3548063 w 3548063"/>
              <a:gd name="connsiteY10" fmla="*/ 3463223 h 3463223"/>
              <a:gd name="connsiteX0" fmla="*/ 0 w 3548063"/>
              <a:gd name="connsiteY0" fmla="*/ 10411 h 3463223"/>
              <a:gd name="connsiteX1" fmla="*/ 180975 w 3548063"/>
              <a:gd name="connsiteY1" fmla="*/ 110423 h 3463223"/>
              <a:gd name="connsiteX2" fmla="*/ 228600 w 3548063"/>
              <a:gd name="connsiteY2" fmla="*/ 800986 h 3463223"/>
              <a:gd name="connsiteX3" fmla="*/ 280988 w 3548063"/>
              <a:gd name="connsiteY3" fmla="*/ 2567873 h 3463223"/>
              <a:gd name="connsiteX4" fmla="*/ 638175 w 3548063"/>
              <a:gd name="connsiteY4" fmla="*/ 2882198 h 3463223"/>
              <a:gd name="connsiteX5" fmla="*/ 1628775 w 3548063"/>
              <a:gd name="connsiteY5" fmla="*/ 2867911 h 3463223"/>
              <a:gd name="connsiteX6" fmla="*/ 2414588 w 3548063"/>
              <a:gd name="connsiteY6" fmla="*/ 2883945 h 3463223"/>
              <a:gd name="connsiteX7" fmla="*/ 3111754 w 3548063"/>
              <a:gd name="connsiteY7" fmla="*/ 2979672 h 3463223"/>
              <a:gd name="connsiteX8" fmla="*/ 3383069 w 3548063"/>
              <a:gd name="connsiteY8" fmla="*/ 3101869 h 3463223"/>
              <a:gd name="connsiteX9" fmla="*/ 3462338 w 3548063"/>
              <a:gd name="connsiteY9" fmla="*/ 3348923 h 3463223"/>
              <a:gd name="connsiteX10" fmla="*/ 3548063 w 3548063"/>
              <a:gd name="connsiteY10" fmla="*/ 3463223 h 3463223"/>
              <a:gd name="connsiteX0" fmla="*/ 0 w 3548063"/>
              <a:gd name="connsiteY0" fmla="*/ 10411 h 3463223"/>
              <a:gd name="connsiteX1" fmla="*/ 180975 w 3548063"/>
              <a:gd name="connsiteY1" fmla="*/ 110423 h 3463223"/>
              <a:gd name="connsiteX2" fmla="*/ 228600 w 3548063"/>
              <a:gd name="connsiteY2" fmla="*/ 800986 h 3463223"/>
              <a:gd name="connsiteX3" fmla="*/ 280988 w 3548063"/>
              <a:gd name="connsiteY3" fmla="*/ 2567873 h 3463223"/>
              <a:gd name="connsiteX4" fmla="*/ 638175 w 3548063"/>
              <a:gd name="connsiteY4" fmla="*/ 2882198 h 3463223"/>
              <a:gd name="connsiteX5" fmla="*/ 1628775 w 3548063"/>
              <a:gd name="connsiteY5" fmla="*/ 2867911 h 3463223"/>
              <a:gd name="connsiteX6" fmla="*/ 2423481 w 3548063"/>
              <a:gd name="connsiteY6" fmla="*/ 2960621 h 3463223"/>
              <a:gd name="connsiteX7" fmla="*/ 3111754 w 3548063"/>
              <a:gd name="connsiteY7" fmla="*/ 2979672 h 3463223"/>
              <a:gd name="connsiteX8" fmla="*/ 3383069 w 3548063"/>
              <a:gd name="connsiteY8" fmla="*/ 3101869 h 3463223"/>
              <a:gd name="connsiteX9" fmla="*/ 3462338 w 3548063"/>
              <a:gd name="connsiteY9" fmla="*/ 3348923 h 3463223"/>
              <a:gd name="connsiteX10" fmla="*/ 3548063 w 3548063"/>
              <a:gd name="connsiteY10" fmla="*/ 3463223 h 3463223"/>
              <a:gd name="connsiteX0" fmla="*/ 0 w 3548063"/>
              <a:gd name="connsiteY0" fmla="*/ 10411 h 3463223"/>
              <a:gd name="connsiteX1" fmla="*/ 180975 w 3548063"/>
              <a:gd name="connsiteY1" fmla="*/ 110423 h 3463223"/>
              <a:gd name="connsiteX2" fmla="*/ 228600 w 3548063"/>
              <a:gd name="connsiteY2" fmla="*/ 800986 h 3463223"/>
              <a:gd name="connsiteX3" fmla="*/ 280988 w 3548063"/>
              <a:gd name="connsiteY3" fmla="*/ 2567873 h 3463223"/>
              <a:gd name="connsiteX4" fmla="*/ 638175 w 3548063"/>
              <a:gd name="connsiteY4" fmla="*/ 2882198 h 3463223"/>
              <a:gd name="connsiteX5" fmla="*/ 1610988 w 3548063"/>
              <a:gd name="connsiteY5" fmla="*/ 2944588 h 3463223"/>
              <a:gd name="connsiteX6" fmla="*/ 2423481 w 3548063"/>
              <a:gd name="connsiteY6" fmla="*/ 2960621 h 3463223"/>
              <a:gd name="connsiteX7" fmla="*/ 3111754 w 3548063"/>
              <a:gd name="connsiteY7" fmla="*/ 2979672 h 3463223"/>
              <a:gd name="connsiteX8" fmla="*/ 3383069 w 3548063"/>
              <a:gd name="connsiteY8" fmla="*/ 3101869 h 3463223"/>
              <a:gd name="connsiteX9" fmla="*/ 3462338 w 3548063"/>
              <a:gd name="connsiteY9" fmla="*/ 3348923 h 3463223"/>
              <a:gd name="connsiteX10" fmla="*/ 3548063 w 3548063"/>
              <a:gd name="connsiteY10" fmla="*/ 3463223 h 346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8063" h="3463223">
                <a:moveTo>
                  <a:pt x="0" y="10411"/>
                </a:moveTo>
                <a:cubicBezTo>
                  <a:pt x="71437" y="-5465"/>
                  <a:pt x="142875" y="-21340"/>
                  <a:pt x="180975" y="110423"/>
                </a:cubicBezTo>
                <a:cubicBezTo>
                  <a:pt x="219075" y="242186"/>
                  <a:pt x="211931" y="391411"/>
                  <a:pt x="228600" y="800986"/>
                </a:cubicBezTo>
                <a:cubicBezTo>
                  <a:pt x="245269" y="1210561"/>
                  <a:pt x="212726" y="2221004"/>
                  <a:pt x="280988" y="2567873"/>
                </a:cubicBezTo>
                <a:cubicBezTo>
                  <a:pt x="349251" y="2914742"/>
                  <a:pt x="416508" y="2819412"/>
                  <a:pt x="638175" y="2882198"/>
                </a:cubicBezTo>
                <a:cubicBezTo>
                  <a:pt x="859842" y="2944984"/>
                  <a:pt x="1313437" y="2931517"/>
                  <a:pt x="1610988" y="2944588"/>
                </a:cubicBezTo>
                <a:cubicBezTo>
                  <a:pt x="1908539" y="2957659"/>
                  <a:pt x="2173353" y="2954774"/>
                  <a:pt x="2423481" y="2960621"/>
                </a:cubicBezTo>
                <a:cubicBezTo>
                  <a:pt x="2673609" y="2966468"/>
                  <a:pt x="2951823" y="2956131"/>
                  <a:pt x="3111754" y="2979672"/>
                </a:cubicBezTo>
                <a:cubicBezTo>
                  <a:pt x="3271685" y="3003213"/>
                  <a:pt x="3324638" y="3040327"/>
                  <a:pt x="3383069" y="3101869"/>
                </a:cubicBezTo>
                <a:cubicBezTo>
                  <a:pt x="3441500" y="3163411"/>
                  <a:pt x="3434839" y="3288697"/>
                  <a:pt x="3462338" y="3348923"/>
                </a:cubicBezTo>
                <a:cubicBezTo>
                  <a:pt x="3489837" y="3409149"/>
                  <a:pt x="3520678" y="3444173"/>
                  <a:pt x="3548063" y="3463223"/>
                </a:cubicBezTo>
              </a:path>
            </a:pathLst>
          </a:custGeom>
          <a:noFill/>
          <a:ln w="952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763785" y="2028148"/>
            <a:ext cx="152122" cy="24712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22782" y="1113552"/>
            <a:ext cx="152122" cy="36181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26421" y="1714032"/>
            <a:ext cx="152122" cy="36181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56537" y="4341183"/>
            <a:ext cx="152122" cy="36181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853687" y="8363935"/>
            <a:ext cx="152122" cy="12681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440937" y="8341879"/>
            <a:ext cx="152122" cy="24712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245849" y="8133265"/>
            <a:ext cx="152122" cy="24712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2"/>
          <a:srcRect l="25262"/>
          <a:stretch/>
        </p:blipFill>
        <p:spPr>
          <a:xfrm>
            <a:off x="14198716" y="15443"/>
            <a:ext cx="1093513" cy="48377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3"/>
          <a:srcRect r="76353"/>
          <a:stretch/>
        </p:blipFill>
        <p:spPr>
          <a:xfrm>
            <a:off x="13487137" y="19031"/>
            <a:ext cx="772888" cy="48377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759" y="19031"/>
            <a:ext cx="3451327" cy="4837758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5"/>
          <a:srcRect r="49861"/>
          <a:stretch/>
        </p:blipFill>
        <p:spPr>
          <a:xfrm>
            <a:off x="7745769" y="7721"/>
            <a:ext cx="1224645" cy="48613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0902" y="4925421"/>
            <a:ext cx="3451327" cy="48731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4316" y="4925421"/>
            <a:ext cx="3486726" cy="48731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6823" y="4925421"/>
            <a:ext cx="147493" cy="48613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5"/>
          <a:srcRect l="57772"/>
          <a:stretch/>
        </p:blipFill>
        <p:spPr>
          <a:xfrm>
            <a:off x="8985344" y="7722"/>
            <a:ext cx="1031415" cy="48613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正方形/長方形 29"/>
          <p:cNvSpPr/>
          <p:nvPr/>
        </p:nvSpPr>
        <p:spPr>
          <a:xfrm>
            <a:off x="13925743" y="3222987"/>
            <a:ext cx="152122" cy="36181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2504854" y="350724"/>
            <a:ext cx="0" cy="17621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15038306" y="5284476"/>
            <a:ext cx="0" cy="17621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フリーフォーム 32"/>
          <p:cNvSpPr/>
          <p:nvPr/>
        </p:nvSpPr>
        <p:spPr>
          <a:xfrm>
            <a:off x="12504854" y="1915363"/>
            <a:ext cx="2533452" cy="3441700"/>
          </a:xfrm>
          <a:custGeom>
            <a:avLst/>
            <a:gdLst>
              <a:gd name="connsiteX0" fmla="*/ 0 w 3548063"/>
              <a:gd name="connsiteY0" fmla="*/ 10411 h 3463223"/>
              <a:gd name="connsiteX1" fmla="*/ 180975 w 3548063"/>
              <a:gd name="connsiteY1" fmla="*/ 110423 h 3463223"/>
              <a:gd name="connsiteX2" fmla="*/ 228600 w 3548063"/>
              <a:gd name="connsiteY2" fmla="*/ 800986 h 3463223"/>
              <a:gd name="connsiteX3" fmla="*/ 280988 w 3548063"/>
              <a:gd name="connsiteY3" fmla="*/ 2567873 h 3463223"/>
              <a:gd name="connsiteX4" fmla="*/ 638175 w 3548063"/>
              <a:gd name="connsiteY4" fmla="*/ 2882198 h 3463223"/>
              <a:gd name="connsiteX5" fmla="*/ 1628775 w 3548063"/>
              <a:gd name="connsiteY5" fmla="*/ 2867911 h 3463223"/>
              <a:gd name="connsiteX6" fmla="*/ 2414588 w 3548063"/>
              <a:gd name="connsiteY6" fmla="*/ 2858386 h 3463223"/>
              <a:gd name="connsiteX7" fmla="*/ 3124200 w 3548063"/>
              <a:gd name="connsiteY7" fmla="*/ 2877436 h 3463223"/>
              <a:gd name="connsiteX8" fmla="*/ 3362325 w 3548063"/>
              <a:gd name="connsiteY8" fmla="*/ 3006023 h 3463223"/>
              <a:gd name="connsiteX9" fmla="*/ 3462338 w 3548063"/>
              <a:gd name="connsiteY9" fmla="*/ 3348923 h 3463223"/>
              <a:gd name="connsiteX10" fmla="*/ 3548063 w 3548063"/>
              <a:gd name="connsiteY10" fmla="*/ 3463223 h 3463223"/>
              <a:gd name="connsiteX0" fmla="*/ 0 w 3548063"/>
              <a:gd name="connsiteY0" fmla="*/ 10411 h 3463223"/>
              <a:gd name="connsiteX1" fmla="*/ 180975 w 3548063"/>
              <a:gd name="connsiteY1" fmla="*/ 110423 h 3463223"/>
              <a:gd name="connsiteX2" fmla="*/ 228600 w 3548063"/>
              <a:gd name="connsiteY2" fmla="*/ 800986 h 3463223"/>
              <a:gd name="connsiteX3" fmla="*/ 280988 w 3548063"/>
              <a:gd name="connsiteY3" fmla="*/ 2567873 h 3463223"/>
              <a:gd name="connsiteX4" fmla="*/ 638175 w 3548063"/>
              <a:gd name="connsiteY4" fmla="*/ 2882198 h 3463223"/>
              <a:gd name="connsiteX5" fmla="*/ 1628775 w 3548063"/>
              <a:gd name="connsiteY5" fmla="*/ 2867911 h 3463223"/>
              <a:gd name="connsiteX6" fmla="*/ 2414588 w 3548063"/>
              <a:gd name="connsiteY6" fmla="*/ 2858386 h 3463223"/>
              <a:gd name="connsiteX7" fmla="*/ 3124200 w 3548063"/>
              <a:gd name="connsiteY7" fmla="*/ 2877436 h 3463223"/>
              <a:gd name="connsiteX8" fmla="*/ 3383069 w 3548063"/>
              <a:gd name="connsiteY8" fmla="*/ 3101869 h 3463223"/>
              <a:gd name="connsiteX9" fmla="*/ 3462338 w 3548063"/>
              <a:gd name="connsiteY9" fmla="*/ 3348923 h 3463223"/>
              <a:gd name="connsiteX10" fmla="*/ 3548063 w 3548063"/>
              <a:gd name="connsiteY10" fmla="*/ 3463223 h 3463223"/>
              <a:gd name="connsiteX0" fmla="*/ 0 w 3548063"/>
              <a:gd name="connsiteY0" fmla="*/ 10411 h 3463223"/>
              <a:gd name="connsiteX1" fmla="*/ 180975 w 3548063"/>
              <a:gd name="connsiteY1" fmla="*/ 110423 h 3463223"/>
              <a:gd name="connsiteX2" fmla="*/ 228600 w 3548063"/>
              <a:gd name="connsiteY2" fmla="*/ 800986 h 3463223"/>
              <a:gd name="connsiteX3" fmla="*/ 280988 w 3548063"/>
              <a:gd name="connsiteY3" fmla="*/ 2567873 h 3463223"/>
              <a:gd name="connsiteX4" fmla="*/ 638175 w 3548063"/>
              <a:gd name="connsiteY4" fmla="*/ 2882198 h 3463223"/>
              <a:gd name="connsiteX5" fmla="*/ 1628775 w 3548063"/>
              <a:gd name="connsiteY5" fmla="*/ 2867911 h 3463223"/>
              <a:gd name="connsiteX6" fmla="*/ 2414588 w 3548063"/>
              <a:gd name="connsiteY6" fmla="*/ 2858386 h 3463223"/>
              <a:gd name="connsiteX7" fmla="*/ 3111754 w 3548063"/>
              <a:gd name="connsiteY7" fmla="*/ 2979672 h 3463223"/>
              <a:gd name="connsiteX8" fmla="*/ 3383069 w 3548063"/>
              <a:gd name="connsiteY8" fmla="*/ 3101869 h 3463223"/>
              <a:gd name="connsiteX9" fmla="*/ 3462338 w 3548063"/>
              <a:gd name="connsiteY9" fmla="*/ 3348923 h 3463223"/>
              <a:gd name="connsiteX10" fmla="*/ 3548063 w 3548063"/>
              <a:gd name="connsiteY10" fmla="*/ 3463223 h 3463223"/>
              <a:gd name="connsiteX0" fmla="*/ 0 w 3548063"/>
              <a:gd name="connsiteY0" fmla="*/ 10411 h 3463223"/>
              <a:gd name="connsiteX1" fmla="*/ 180975 w 3548063"/>
              <a:gd name="connsiteY1" fmla="*/ 110423 h 3463223"/>
              <a:gd name="connsiteX2" fmla="*/ 228600 w 3548063"/>
              <a:gd name="connsiteY2" fmla="*/ 800986 h 3463223"/>
              <a:gd name="connsiteX3" fmla="*/ 280988 w 3548063"/>
              <a:gd name="connsiteY3" fmla="*/ 2567873 h 3463223"/>
              <a:gd name="connsiteX4" fmla="*/ 638175 w 3548063"/>
              <a:gd name="connsiteY4" fmla="*/ 2882198 h 3463223"/>
              <a:gd name="connsiteX5" fmla="*/ 1628775 w 3548063"/>
              <a:gd name="connsiteY5" fmla="*/ 2867911 h 3463223"/>
              <a:gd name="connsiteX6" fmla="*/ 2414588 w 3548063"/>
              <a:gd name="connsiteY6" fmla="*/ 2883945 h 3463223"/>
              <a:gd name="connsiteX7" fmla="*/ 3111754 w 3548063"/>
              <a:gd name="connsiteY7" fmla="*/ 2979672 h 3463223"/>
              <a:gd name="connsiteX8" fmla="*/ 3383069 w 3548063"/>
              <a:gd name="connsiteY8" fmla="*/ 3101869 h 3463223"/>
              <a:gd name="connsiteX9" fmla="*/ 3462338 w 3548063"/>
              <a:gd name="connsiteY9" fmla="*/ 3348923 h 3463223"/>
              <a:gd name="connsiteX10" fmla="*/ 3548063 w 3548063"/>
              <a:gd name="connsiteY10" fmla="*/ 3463223 h 3463223"/>
              <a:gd name="connsiteX0" fmla="*/ 0 w 3548063"/>
              <a:gd name="connsiteY0" fmla="*/ 10411 h 3463223"/>
              <a:gd name="connsiteX1" fmla="*/ 180975 w 3548063"/>
              <a:gd name="connsiteY1" fmla="*/ 110423 h 3463223"/>
              <a:gd name="connsiteX2" fmla="*/ 228600 w 3548063"/>
              <a:gd name="connsiteY2" fmla="*/ 800986 h 3463223"/>
              <a:gd name="connsiteX3" fmla="*/ 280988 w 3548063"/>
              <a:gd name="connsiteY3" fmla="*/ 2567873 h 3463223"/>
              <a:gd name="connsiteX4" fmla="*/ 638175 w 3548063"/>
              <a:gd name="connsiteY4" fmla="*/ 2882198 h 3463223"/>
              <a:gd name="connsiteX5" fmla="*/ 1628775 w 3548063"/>
              <a:gd name="connsiteY5" fmla="*/ 2867911 h 3463223"/>
              <a:gd name="connsiteX6" fmla="*/ 2423481 w 3548063"/>
              <a:gd name="connsiteY6" fmla="*/ 2960621 h 3463223"/>
              <a:gd name="connsiteX7" fmla="*/ 3111754 w 3548063"/>
              <a:gd name="connsiteY7" fmla="*/ 2979672 h 3463223"/>
              <a:gd name="connsiteX8" fmla="*/ 3383069 w 3548063"/>
              <a:gd name="connsiteY8" fmla="*/ 3101869 h 3463223"/>
              <a:gd name="connsiteX9" fmla="*/ 3462338 w 3548063"/>
              <a:gd name="connsiteY9" fmla="*/ 3348923 h 3463223"/>
              <a:gd name="connsiteX10" fmla="*/ 3548063 w 3548063"/>
              <a:gd name="connsiteY10" fmla="*/ 3463223 h 3463223"/>
              <a:gd name="connsiteX0" fmla="*/ 0 w 3548063"/>
              <a:gd name="connsiteY0" fmla="*/ 10411 h 3463223"/>
              <a:gd name="connsiteX1" fmla="*/ 180975 w 3548063"/>
              <a:gd name="connsiteY1" fmla="*/ 110423 h 3463223"/>
              <a:gd name="connsiteX2" fmla="*/ 228600 w 3548063"/>
              <a:gd name="connsiteY2" fmla="*/ 800986 h 3463223"/>
              <a:gd name="connsiteX3" fmla="*/ 280988 w 3548063"/>
              <a:gd name="connsiteY3" fmla="*/ 2567873 h 3463223"/>
              <a:gd name="connsiteX4" fmla="*/ 638175 w 3548063"/>
              <a:gd name="connsiteY4" fmla="*/ 2882198 h 3463223"/>
              <a:gd name="connsiteX5" fmla="*/ 1610988 w 3548063"/>
              <a:gd name="connsiteY5" fmla="*/ 2944588 h 3463223"/>
              <a:gd name="connsiteX6" fmla="*/ 2423481 w 3548063"/>
              <a:gd name="connsiteY6" fmla="*/ 2960621 h 3463223"/>
              <a:gd name="connsiteX7" fmla="*/ 3111754 w 3548063"/>
              <a:gd name="connsiteY7" fmla="*/ 2979672 h 3463223"/>
              <a:gd name="connsiteX8" fmla="*/ 3383069 w 3548063"/>
              <a:gd name="connsiteY8" fmla="*/ 3101869 h 3463223"/>
              <a:gd name="connsiteX9" fmla="*/ 3462338 w 3548063"/>
              <a:gd name="connsiteY9" fmla="*/ 3348923 h 3463223"/>
              <a:gd name="connsiteX10" fmla="*/ 3548063 w 3548063"/>
              <a:gd name="connsiteY10" fmla="*/ 3463223 h 346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8063" h="3463223">
                <a:moveTo>
                  <a:pt x="0" y="10411"/>
                </a:moveTo>
                <a:cubicBezTo>
                  <a:pt x="71437" y="-5465"/>
                  <a:pt x="142875" y="-21340"/>
                  <a:pt x="180975" y="110423"/>
                </a:cubicBezTo>
                <a:cubicBezTo>
                  <a:pt x="219075" y="242186"/>
                  <a:pt x="211931" y="391411"/>
                  <a:pt x="228600" y="800986"/>
                </a:cubicBezTo>
                <a:cubicBezTo>
                  <a:pt x="245269" y="1210561"/>
                  <a:pt x="212726" y="2221004"/>
                  <a:pt x="280988" y="2567873"/>
                </a:cubicBezTo>
                <a:cubicBezTo>
                  <a:pt x="349251" y="2914742"/>
                  <a:pt x="416508" y="2819412"/>
                  <a:pt x="638175" y="2882198"/>
                </a:cubicBezTo>
                <a:cubicBezTo>
                  <a:pt x="859842" y="2944984"/>
                  <a:pt x="1313437" y="2931517"/>
                  <a:pt x="1610988" y="2944588"/>
                </a:cubicBezTo>
                <a:cubicBezTo>
                  <a:pt x="1908539" y="2957659"/>
                  <a:pt x="2173353" y="2954774"/>
                  <a:pt x="2423481" y="2960621"/>
                </a:cubicBezTo>
                <a:cubicBezTo>
                  <a:pt x="2673609" y="2966468"/>
                  <a:pt x="2951823" y="2956131"/>
                  <a:pt x="3111754" y="2979672"/>
                </a:cubicBezTo>
                <a:cubicBezTo>
                  <a:pt x="3271685" y="3003213"/>
                  <a:pt x="3324638" y="3040327"/>
                  <a:pt x="3383069" y="3101869"/>
                </a:cubicBezTo>
                <a:cubicBezTo>
                  <a:pt x="3441500" y="3163411"/>
                  <a:pt x="3434839" y="3288697"/>
                  <a:pt x="3462338" y="3348923"/>
                </a:cubicBezTo>
                <a:cubicBezTo>
                  <a:pt x="3489837" y="3409149"/>
                  <a:pt x="3520678" y="3444173"/>
                  <a:pt x="3548063" y="3463223"/>
                </a:cubicBezTo>
              </a:path>
            </a:pathLst>
          </a:custGeom>
          <a:noFill/>
          <a:ln w="952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3509554" y="2035870"/>
            <a:ext cx="152122" cy="24712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968551" y="1121274"/>
            <a:ext cx="152122" cy="36181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972190" y="1721754"/>
            <a:ext cx="152122" cy="36181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002306" y="4348905"/>
            <a:ext cx="152122" cy="36181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0599456" y="8371657"/>
            <a:ext cx="152122" cy="12681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0186706" y="8349601"/>
            <a:ext cx="152122" cy="24712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9991618" y="8140987"/>
            <a:ext cx="152122" cy="24712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43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083" y="0"/>
            <a:ext cx="3445428" cy="486135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620594" y="3160548"/>
            <a:ext cx="152122" cy="36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938094" y="468148"/>
            <a:ext cx="152122" cy="10833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277819" y="468148"/>
            <a:ext cx="353414" cy="10833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182444" y="588798"/>
            <a:ext cx="152122" cy="10833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525344" y="588798"/>
            <a:ext cx="353414" cy="10833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45428" cy="4861357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824511" y="3160548"/>
            <a:ext cx="152122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142011" y="468148"/>
            <a:ext cx="152122" cy="108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481736" y="468148"/>
            <a:ext cx="353414" cy="108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86361" y="588798"/>
            <a:ext cx="152122" cy="108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29261" y="588798"/>
            <a:ext cx="353414" cy="108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276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44450"/>
            <a:ext cx="3474926" cy="479646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651725" y="3184144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2037363" y="4336669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230063" y="607631"/>
            <a:ext cx="70966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891925" y="607631"/>
            <a:ext cx="70966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90" y="44450"/>
            <a:ext cx="1050147" cy="485545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066899" y="1508977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066899" y="2362418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63962" y="2064725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63962" y="3875364"/>
            <a:ext cx="152122" cy="2560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48772" y="4123440"/>
            <a:ext cx="152122" cy="2560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50573" y="2449484"/>
            <a:ext cx="152122" cy="2560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049" y="44450"/>
            <a:ext cx="3474926" cy="4796460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7946424" y="3184144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332062" y="4336669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524762" y="607631"/>
            <a:ext cx="70966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186624" y="607631"/>
            <a:ext cx="70966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289" y="44450"/>
            <a:ext cx="1050147" cy="4855457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6361598" y="1508977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361598" y="2362418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158661" y="2064725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158661" y="3875364"/>
            <a:ext cx="152122" cy="25601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943471" y="4123440"/>
            <a:ext cx="152122" cy="25601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745272" y="2449484"/>
            <a:ext cx="152122" cy="25601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522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367" y="2949"/>
            <a:ext cx="3469027" cy="48082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69027" cy="481415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202701" y="1092680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796038" y="2524293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593101" y="1092679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590043" y="1690435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181343" y="2284460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775935" y="1215298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151332" y="1434028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948396" y="22438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358017" y="649456"/>
            <a:ext cx="103902" cy="1114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701820" y="519032"/>
            <a:ext cx="103902" cy="1114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171" y="-1"/>
            <a:ext cx="3469027" cy="48082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804" y="-2950"/>
            <a:ext cx="3469027" cy="48141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正方形/長方形 17"/>
          <p:cNvSpPr/>
          <p:nvPr/>
        </p:nvSpPr>
        <p:spPr>
          <a:xfrm>
            <a:off x="13425505" y="1089730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3018842" y="2521343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2815905" y="1089729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2812847" y="1687485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404147" y="2281510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1998739" y="1212348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1374136" y="1431078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171200" y="19488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580821" y="646506"/>
            <a:ext cx="103902" cy="11147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924624" y="516082"/>
            <a:ext cx="103902" cy="11147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058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05_</a:t>
            </a:r>
            <a:r>
              <a:rPr kumimoji="1" lang="ja-JP" altLang="en-US" dirty="0" smtClean="0"/>
              <a:t>相場流投資の二大要諦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「株の流れ」を読む＋「建玉の操作」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725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4" y="0"/>
            <a:ext cx="3474926" cy="231858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8388"/>
            <a:ext cx="3480826" cy="232448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341" y="42443"/>
            <a:ext cx="3480826" cy="484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46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4" y="35243"/>
            <a:ext cx="3457227" cy="2324484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806154" y="881280"/>
            <a:ext cx="244993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80709" y="1736843"/>
            <a:ext cx="26949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309344" y="1197485"/>
            <a:ext cx="184067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247351" y="1618987"/>
            <a:ext cx="167334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78629" y="1489061"/>
            <a:ext cx="167334" cy="921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266631" y="1391064"/>
            <a:ext cx="269492" cy="1013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342" y="35243"/>
            <a:ext cx="3457227" cy="2324484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382792" y="881280"/>
            <a:ext cx="244993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157347" y="1736843"/>
            <a:ext cx="26949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885982" y="1197485"/>
            <a:ext cx="184067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823989" y="1618987"/>
            <a:ext cx="167334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855267" y="1489061"/>
            <a:ext cx="167334" cy="9212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843269" y="1391064"/>
            <a:ext cx="269492" cy="10133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867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1903</TotalTime>
  <Words>100</Words>
  <Application>Microsoft Office PowerPoint</Application>
  <PresentationFormat>ワイド画面</PresentationFormat>
  <Paragraphs>13</Paragraphs>
  <Slides>37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Office テーマ</vt:lpstr>
      <vt:lpstr>04_株の動きは予想できる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05_相場流投資の二大要諦</vt:lpstr>
      <vt:lpstr>PowerPoint プレゼンテーション</vt:lpstr>
      <vt:lpstr>PowerPoint プレゼンテーション</vt:lpstr>
      <vt:lpstr>06_株価の流れを読む　実践編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07_建玉の操作①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08_建玉の操作②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09_5つのトレード練習法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森田賢</dc:creator>
  <cp:lastModifiedBy>森田賢</cp:lastModifiedBy>
  <cp:revision>608</cp:revision>
  <dcterms:created xsi:type="dcterms:W3CDTF">2017-02-10T12:03:03Z</dcterms:created>
  <dcterms:modified xsi:type="dcterms:W3CDTF">2017-02-13T01:11:47Z</dcterms:modified>
</cp:coreProperties>
</file>